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1"/>
    <p:sldMasterId id="2147483680" r:id="rId2"/>
    <p:sldMasterId id="2147483693" r:id="rId3"/>
  </p:sldMasterIdLst>
  <p:notesMasterIdLst>
    <p:notesMasterId r:id="rId11"/>
  </p:notesMasterIdLst>
  <p:handoutMasterIdLst>
    <p:handoutMasterId r:id="rId12"/>
  </p:handoutMasterIdLst>
  <p:sldIdLst>
    <p:sldId id="256" r:id="rId4"/>
    <p:sldId id="1985" r:id="rId5"/>
    <p:sldId id="288" r:id="rId6"/>
    <p:sldId id="273" r:id="rId7"/>
    <p:sldId id="1982" r:id="rId8"/>
    <p:sldId id="1984" r:id="rId9"/>
    <p:sldId id="262" r:id="rId10"/>
  </p:sldIdLst>
  <p:sldSz cx="9144000" cy="5143500" type="screen16x9"/>
  <p:notesSz cx="6858000" cy="9144000"/>
  <p:embeddedFontLst>
    <p:embeddedFont>
      <p:font typeface="Meta Head IGM Cond Black" panose="02000A06040000020004" pitchFamily="2" charset="0"/>
      <p:bold r:id="rId13"/>
    </p:embeddedFont>
    <p:embeddedFont>
      <p:font typeface="Meta Head IGM Cond Light" panose="02000506030000020004" pitchFamily="2" charset="0"/>
      <p:regular r:id="rId14"/>
    </p:embeddedFont>
    <p:embeddedFont>
      <p:font typeface="Meta IGM" panose="02000503040000020004" pitchFamily="2" charset="0"/>
      <p:regular r:id="rId15"/>
      <p:bold r:id="rId16"/>
      <p:italic r:id="rId17"/>
      <p:boldItalic r:id="rId18"/>
    </p:embeddedFont>
  </p:embeddedFontLst>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C3C3B"/>
    <a:srgbClr val="E305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8" autoAdjust="0"/>
    <p:restoredTop sz="79419" autoAdjust="0"/>
  </p:normalViewPr>
  <p:slideViewPr>
    <p:cSldViewPr snapToGrid="0" snapToObjects="1" showGuides="1">
      <p:cViewPr varScale="1">
        <p:scale>
          <a:sx n="116" d="100"/>
          <a:sy n="116" d="100"/>
        </p:scale>
        <p:origin x="1446" y="-780"/>
      </p:cViewPr>
      <p:guideLst>
        <p:guide orient="horz" pos="1620"/>
        <p:guide pos="2880"/>
      </p:guideLst>
    </p:cSldViewPr>
  </p:slideViewPr>
  <p:notesTextViewPr>
    <p:cViewPr>
      <p:scale>
        <a:sx n="1" d="1"/>
        <a:sy n="1" d="1"/>
      </p:scale>
      <p:origin x="0" y="0"/>
    </p:cViewPr>
  </p:notesTextViewPr>
  <p:notesViewPr>
    <p:cSldViewPr snapToGrid="0" snapToObjects="1">
      <p:cViewPr varScale="1">
        <p:scale>
          <a:sx n="117" d="100"/>
          <a:sy n="117" d="100"/>
        </p:scale>
        <p:origin x="2992"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handoutMaster" Target="handoutMasters/handoutMaster1.xml"/><Relationship Id="rId17" Type="http://schemas.openxmlformats.org/officeDocument/2006/relationships/font" Target="fonts/font5.fntdata"/><Relationship Id="rId25"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24" Type="http://schemas.openxmlformats.org/officeDocument/2006/relationships/customXml" Target="../customXml/item2.xml"/><Relationship Id="rId5" Type="http://schemas.openxmlformats.org/officeDocument/2006/relationships/slide" Target="slides/slide2.xml"/><Relationship Id="rId15" Type="http://schemas.openxmlformats.org/officeDocument/2006/relationships/font" Target="fonts/font3.fntdata"/><Relationship Id="rId23" Type="http://schemas.openxmlformats.org/officeDocument/2006/relationships/customXml" Target="../customXml/item1.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font" Target="fonts/font2.fntdata"/><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68492C6-ED8A-564E-B3D1-6FC36A6D94CE}"/>
              </a:ext>
            </a:extLst>
          </p:cNvPr>
          <p:cNvSpPr>
            <a:spLocks noGrp="1"/>
          </p:cNvSpPr>
          <p:nvPr>
            <p:ph type="hdr" sz="quarter"/>
          </p:nvPr>
        </p:nvSpPr>
        <p:spPr>
          <a:xfrm>
            <a:off x="0" y="0"/>
            <a:ext cx="2971800" cy="458788"/>
          </a:xfrm>
          <a:prstGeom prst="rect">
            <a:avLst/>
          </a:prstGeom>
        </p:spPr>
        <p:txBody>
          <a:bodyPr vert="horz" lIns="180000" tIns="180000" rIns="180000" bIns="180000" rtlCol="0"/>
          <a:lstStyle>
            <a:lvl1pPr algn="l">
              <a:defRPr sz="1200"/>
            </a:lvl1pPr>
          </a:lstStyle>
          <a:p>
            <a:endParaRPr lang="de-DE" sz="1000" dirty="0">
              <a:latin typeface="Meta IGM" panose="02000503040000020004" pitchFamily="2" charset="0"/>
            </a:endParaRPr>
          </a:p>
        </p:txBody>
      </p:sp>
      <p:sp>
        <p:nvSpPr>
          <p:cNvPr id="3" name="Datumsplatzhalter 2">
            <a:extLst>
              <a:ext uri="{FF2B5EF4-FFF2-40B4-BE49-F238E27FC236}">
                <a16:creationId xmlns:a16="http://schemas.microsoft.com/office/drawing/2014/main" id="{8DC568E1-C914-E044-B5DC-41DA91055CA8}"/>
              </a:ext>
            </a:extLst>
          </p:cNvPr>
          <p:cNvSpPr>
            <a:spLocks noGrp="1"/>
          </p:cNvSpPr>
          <p:nvPr>
            <p:ph type="dt" sz="quarter" idx="1"/>
          </p:nvPr>
        </p:nvSpPr>
        <p:spPr>
          <a:xfrm>
            <a:off x="3884613" y="0"/>
            <a:ext cx="2971800" cy="458788"/>
          </a:xfrm>
          <a:prstGeom prst="rect">
            <a:avLst/>
          </a:prstGeom>
        </p:spPr>
        <p:txBody>
          <a:bodyPr vert="horz" lIns="180000" tIns="180000" rIns="180000" bIns="180000" rtlCol="0"/>
          <a:lstStyle>
            <a:lvl1pPr algn="r">
              <a:defRPr sz="1200"/>
            </a:lvl1pPr>
          </a:lstStyle>
          <a:p>
            <a:fld id="{D893A924-A15F-FB45-9450-A978DD7F2A70}" type="datetimeFigureOut">
              <a:rPr lang="de-DE" sz="1000" smtClean="0">
                <a:latin typeface="Meta IGM" panose="02000503040000020004" pitchFamily="2" charset="0"/>
              </a:rPr>
              <a:t>25.03.2025</a:t>
            </a:fld>
            <a:endParaRPr lang="de-DE" sz="1000" dirty="0">
              <a:latin typeface="Meta IGM" panose="02000503040000020004" pitchFamily="2" charset="0"/>
            </a:endParaRPr>
          </a:p>
        </p:txBody>
      </p:sp>
      <p:sp>
        <p:nvSpPr>
          <p:cNvPr id="4" name="Fußzeilenplatzhalter 3">
            <a:extLst>
              <a:ext uri="{FF2B5EF4-FFF2-40B4-BE49-F238E27FC236}">
                <a16:creationId xmlns:a16="http://schemas.microsoft.com/office/drawing/2014/main" id="{3951DF70-631C-BE4E-95FD-56CEFF6C4B0E}"/>
              </a:ext>
            </a:extLst>
          </p:cNvPr>
          <p:cNvSpPr>
            <a:spLocks noGrp="1"/>
          </p:cNvSpPr>
          <p:nvPr>
            <p:ph type="ftr" sz="quarter" idx="2"/>
          </p:nvPr>
        </p:nvSpPr>
        <p:spPr>
          <a:xfrm>
            <a:off x="0" y="8685213"/>
            <a:ext cx="2971800" cy="458787"/>
          </a:xfrm>
          <a:prstGeom prst="rect">
            <a:avLst/>
          </a:prstGeom>
        </p:spPr>
        <p:txBody>
          <a:bodyPr vert="horz" lIns="180000" tIns="180000" rIns="180000" bIns="180000" rtlCol="0" anchor="b"/>
          <a:lstStyle>
            <a:lvl1pPr algn="l">
              <a:defRPr sz="1200"/>
            </a:lvl1pPr>
          </a:lstStyle>
          <a:p>
            <a:endParaRPr lang="de-DE" sz="1000">
              <a:latin typeface="Meta IGM" panose="02000503040000020004" pitchFamily="2" charset="0"/>
            </a:endParaRPr>
          </a:p>
        </p:txBody>
      </p:sp>
      <p:sp>
        <p:nvSpPr>
          <p:cNvPr id="5" name="Foliennummernplatzhalter 4">
            <a:extLst>
              <a:ext uri="{FF2B5EF4-FFF2-40B4-BE49-F238E27FC236}">
                <a16:creationId xmlns:a16="http://schemas.microsoft.com/office/drawing/2014/main" id="{F1822CB3-F0D6-5A45-9129-191C5695EAB4}"/>
              </a:ext>
            </a:extLst>
          </p:cNvPr>
          <p:cNvSpPr>
            <a:spLocks noGrp="1"/>
          </p:cNvSpPr>
          <p:nvPr>
            <p:ph type="sldNum" sz="quarter" idx="3"/>
          </p:nvPr>
        </p:nvSpPr>
        <p:spPr>
          <a:xfrm>
            <a:off x="3884613" y="8685213"/>
            <a:ext cx="2971800" cy="458787"/>
          </a:xfrm>
          <a:prstGeom prst="rect">
            <a:avLst/>
          </a:prstGeom>
        </p:spPr>
        <p:txBody>
          <a:bodyPr vert="horz" lIns="180000" tIns="180000" rIns="180000" bIns="180000" rtlCol="0" anchor="b"/>
          <a:lstStyle>
            <a:lvl1pPr algn="r">
              <a:defRPr sz="1200"/>
            </a:lvl1pPr>
          </a:lstStyle>
          <a:p>
            <a:fld id="{53B84A8F-D800-3D49-A16E-28CD7380C913}" type="slidenum">
              <a:rPr lang="de-DE" sz="1000" smtClean="0">
                <a:latin typeface="Meta IGM" panose="02000503040000020004" pitchFamily="2" charset="0"/>
              </a:rPr>
              <a:t>‹Nr.›</a:t>
            </a:fld>
            <a:endParaRPr lang="de-DE" sz="1000">
              <a:latin typeface="Meta IGM" panose="02000503040000020004" pitchFamily="2" charset="0"/>
            </a:endParaRPr>
          </a:p>
        </p:txBody>
      </p:sp>
    </p:spTree>
    <p:extLst>
      <p:ext uri="{BB962C8B-B14F-4D97-AF65-F5344CB8AC3E}">
        <p14:creationId xmlns:p14="http://schemas.microsoft.com/office/powerpoint/2010/main" val="41834925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180000" tIns="180000" rIns="180000" bIns="180000" rtlCol="0"/>
          <a:lstStyle>
            <a:lvl1pPr algn="l">
              <a:defRPr sz="1000" b="0" i="0">
                <a:latin typeface="Meta IGM" panose="02000503040000020004" pitchFamily="2" charset="0"/>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180000" tIns="180000" rIns="180000" bIns="180000" rtlCol="0"/>
          <a:lstStyle>
            <a:lvl1pPr algn="r">
              <a:defRPr sz="1000" b="0" i="0">
                <a:latin typeface="Meta IGM" panose="02000503040000020004" pitchFamily="2" charset="0"/>
              </a:defRPr>
            </a:lvl1pPr>
          </a:lstStyle>
          <a:p>
            <a:fld id="{16B77BA6-83BE-5742-8C0B-6F675812BA19}" type="datetimeFigureOut">
              <a:rPr lang="de-DE" smtClean="0"/>
              <a:pPr/>
              <a:t>25.03.2025</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180000" tIns="180000" rIns="180000" bIns="180000" rtlCol="0" anchor="b"/>
          <a:lstStyle>
            <a:lvl1pPr algn="l">
              <a:defRPr sz="1000" b="0" i="0">
                <a:latin typeface="Meta IGM" panose="02000503040000020004" pitchFamily="2" charset="0"/>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180000" tIns="180000" rIns="180000" bIns="180000" rtlCol="0" anchor="b"/>
          <a:lstStyle>
            <a:lvl1pPr algn="r">
              <a:defRPr sz="1000" b="0" i="0">
                <a:latin typeface="Meta IGM" panose="02000503040000020004" pitchFamily="2" charset="0"/>
              </a:defRPr>
            </a:lvl1pPr>
          </a:lstStyle>
          <a:p>
            <a:fld id="{AD868B3C-6C54-1D41-B938-33F4013C078E}" type="slidenum">
              <a:rPr lang="de-DE" smtClean="0"/>
              <a:pPr/>
              <a:t>‹Nr.›</a:t>
            </a:fld>
            <a:endParaRPr lang="de-DE" dirty="0"/>
          </a:p>
        </p:txBody>
      </p:sp>
    </p:spTree>
    <p:extLst>
      <p:ext uri="{BB962C8B-B14F-4D97-AF65-F5344CB8AC3E}">
        <p14:creationId xmlns:p14="http://schemas.microsoft.com/office/powerpoint/2010/main" val="2992191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eta IGM" panose="02000503040000020004" pitchFamily="2"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ezernatzukunft.org/wp-content/uploads/2024/11/DEZERN1.pdf"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agora-energiewende.de/fileadmin/Projekte/2024/2024-25_DE_LP21/A-EW_361_Kurs_auf_Zielerreichung_WEB.pd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762B0-AAB8-69AD-749B-2E6D6F2848A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0420D79-08CA-4C86-4173-27D6CB5140F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C6F4171-9D52-262A-6807-E452C1EA1BFB}"/>
              </a:ext>
            </a:extLst>
          </p:cNvPr>
          <p:cNvSpPr>
            <a:spLocks noGrp="1"/>
          </p:cNvSpPr>
          <p:nvPr>
            <p:ph type="body" idx="1"/>
          </p:nvPr>
        </p:nvSpPr>
        <p:spPr/>
        <p:txBody>
          <a:bodyPr/>
          <a:lstStyle/>
          <a:p>
            <a:pPr marL="0" lvl="0" indent="0">
              <a:buFontTx/>
              <a:buNone/>
            </a:pPr>
            <a:endParaRPr lang="de-DE" sz="1200" baseline="0" dirty="0">
              <a:latin typeface="Meta IGM" panose="02000503040000020004" pitchFamily="2" charset="0"/>
            </a:endParaRPr>
          </a:p>
        </p:txBody>
      </p:sp>
    </p:spTree>
    <p:extLst>
      <p:ext uri="{BB962C8B-B14F-4D97-AF65-F5344CB8AC3E}">
        <p14:creationId xmlns:p14="http://schemas.microsoft.com/office/powerpoint/2010/main" val="1937989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lvl="0" indent="0">
              <a:buFontTx/>
              <a:buNone/>
            </a:pPr>
            <a:r>
              <a:rPr lang="de-DE" dirty="0"/>
              <a:t>CCS = Abscheiden und Speicherung von Kohlenstoffdioxid</a:t>
            </a:r>
          </a:p>
          <a:p>
            <a:pPr marL="0" lvl="0" indent="0">
              <a:buFontTx/>
              <a:buNone/>
            </a:pPr>
            <a:endParaRPr lang="de-DE" sz="1200" baseline="0" dirty="0">
              <a:latin typeface="Meta IGM" panose="02000503040000020004" pitchFamily="2" charset="0"/>
            </a:endParaRPr>
          </a:p>
          <a:p>
            <a:r>
              <a:rPr lang="de-DE" b="1" dirty="0"/>
              <a:t>BEWERTUNG SONDIERUNGSPAPIER:</a:t>
            </a:r>
            <a:endParaRPr lang="en-US" b="0" i="0" dirty="0">
              <a:solidFill>
                <a:srgbClr val="E2051A"/>
              </a:solidFill>
              <a:effectLst/>
              <a:latin typeface="Arial" panose="020B0604020202020204" pitchFamily="34" charset="0"/>
            </a:endParaRPr>
          </a:p>
          <a:p>
            <a:pPr marL="285750" indent="-285750" algn="l" rtl="0" fontAlgn="base">
              <a:lnSpc>
                <a:spcPts val="2850"/>
              </a:lnSpc>
              <a:buFont typeface="Arial" panose="020B0604020202020204" pitchFamily="34" charset="0"/>
              <a:buChar char="•"/>
            </a:pPr>
            <a:r>
              <a:rPr lang="de-DE" sz="1200" b="0" i="0" u="none" strike="noStrike" dirty="0">
                <a:solidFill>
                  <a:srgbClr val="3C3C3B"/>
                </a:solidFill>
                <a:effectLst/>
                <a:latin typeface="Meta IGM" panose="02000503040000020004" pitchFamily="2" charset="0"/>
              </a:rPr>
              <a:t>insgesamt guter, erster Aufschlag (z.B. grüne Leitmärkte, Netzausbau, Kaufanreize für E-Mobilität, Halbleiter- und Batterieproduktion): viele unserer Forderungen finden sich wieder</a:t>
            </a:r>
            <a:r>
              <a:rPr lang="en-US" sz="1200" b="0" i="0" dirty="0">
                <a:solidFill>
                  <a:srgbClr val="E2051A"/>
                </a:solidFill>
                <a:effectLst/>
                <a:latin typeface="Meta IGM" panose="02000503040000020004" pitchFamily="2" charset="0"/>
              </a:rPr>
              <a:t>​</a:t>
            </a:r>
            <a:endParaRPr lang="en-US" b="0" i="0" dirty="0">
              <a:solidFill>
                <a:srgbClr val="E2051A"/>
              </a:solidFill>
              <a:effectLst/>
              <a:latin typeface="Arial" panose="020B0604020202020204" pitchFamily="34" charset="0"/>
            </a:endParaRPr>
          </a:p>
          <a:p>
            <a:pPr marL="285750" indent="-285750" algn="l" rtl="0" fontAlgn="base">
              <a:lnSpc>
                <a:spcPts val="2850"/>
              </a:lnSpc>
              <a:buFont typeface="Arial" panose="020B0604020202020204" pitchFamily="34" charset="0"/>
              <a:buChar char="•"/>
            </a:pPr>
            <a:r>
              <a:rPr lang="de-DE" sz="1200" b="0" i="0" u="none" strike="noStrike" dirty="0">
                <a:solidFill>
                  <a:srgbClr val="3C3C3B"/>
                </a:solidFill>
                <a:effectLst/>
                <a:latin typeface="Meta IGM" panose="02000503040000020004" pitchFamily="2" charset="0"/>
              </a:rPr>
              <a:t>Maßnahmen in Sondierungspapieren sind grundsätzlich nur grob umrissen – so ist auch die Förderung von Dekarbonisierung nur schwach beleuchtet</a:t>
            </a:r>
            <a:r>
              <a:rPr lang="en-US" sz="1200" b="0" i="0" dirty="0">
                <a:solidFill>
                  <a:srgbClr val="E2051A"/>
                </a:solidFill>
                <a:effectLst/>
                <a:latin typeface="Meta IGM" panose="02000503040000020004" pitchFamily="2" charset="0"/>
              </a:rPr>
              <a:t>​</a:t>
            </a:r>
            <a:endParaRPr lang="en-US" b="0" i="0" dirty="0">
              <a:solidFill>
                <a:srgbClr val="E2051A"/>
              </a:solidFill>
              <a:effectLst/>
              <a:latin typeface="Arial" panose="020B0604020202020204" pitchFamily="34" charset="0"/>
            </a:endParaRPr>
          </a:p>
          <a:p>
            <a:pPr marL="0" lvl="0" indent="0">
              <a:buFontTx/>
              <a:buNone/>
            </a:pPr>
            <a:endParaRPr lang="de-DE" sz="1200" baseline="0" dirty="0">
              <a:latin typeface="Meta IGM" panose="02000503040000020004" pitchFamily="2" charset="0"/>
            </a:endParaRPr>
          </a:p>
        </p:txBody>
      </p:sp>
    </p:spTree>
    <p:extLst>
      <p:ext uri="{BB962C8B-B14F-4D97-AF65-F5344CB8AC3E}">
        <p14:creationId xmlns:p14="http://schemas.microsoft.com/office/powerpoint/2010/main" val="1046262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Symbol" panose="05050102010706020507" pitchFamily="18" charset="2"/>
              <a:buChar char="-"/>
            </a:pPr>
            <a:r>
              <a:rPr lang="de-DE" b="0" dirty="0"/>
              <a:t>Industriepolitik: mehrere AGs wichtig für uns, u.a. AG 2 (Industrie), AG 4 (Verkehr/Infrastruktur), AG 15 (Klima/Energie), aber auch AG 13 (Europa) und AG 12 (Verteidigung)</a:t>
            </a:r>
          </a:p>
          <a:p>
            <a:pPr marL="171450" indent="-171450">
              <a:buFont typeface="Symbol" panose="05050102010706020507" pitchFamily="18" charset="2"/>
              <a:buChar char="-"/>
            </a:pPr>
            <a:r>
              <a:rPr lang="de-DE" b="0" dirty="0"/>
              <a:t>Sog. „kleine“ und „große“ AGs – Maßgabe: max. 4 bzw. 6 Seiten</a:t>
            </a:r>
          </a:p>
          <a:p>
            <a:pPr marL="171450" indent="-171450">
              <a:buFont typeface="Symbol" panose="05050102010706020507" pitchFamily="18" charset="2"/>
              <a:buChar char="-"/>
            </a:pPr>
            <a:r>
              <a:rPr lang="de-DE" b="0" dirty="0"/>
              <a:t>Steuerungsgruppe konsolidiert und klärt strittige Punkte; gibt dann ab an </a:t>
            </a:r>
            <a:r>
              <a:rPr lang="de-DE" b="0" dirty="0" err="1"/>
              <a:t>Hauptverhandler</a:t>
            </a:r>
            <a:r>
              <a:rPr lang="de-DE" b="0" dirty="0"/>
              <a:t>*innen</a:t>
            </a:r>
          </a:p>
          <a:p>
            <a:endParaRPr lang="de-DE" b="1" dirty="0"/>
          </a:p>
          <a:p>
            <a:r>
              <a:rPr lang="de-DE" b="1" dirty="0"/>
              <a:t>Arbeitsgruppe 2: Wirtschaft, Industrie, Tourismus   </a:t>
            </a:r>
          </a:p>
          <a:p>
            <a:endParaRPr lang="de-DE" dirty="0"/>
          </a:p>
          <a:p>
            <a:r>
              <a:rPr lang="de-DE" b="1" dirty="0"/>
              <a:t>CDU  </a:t>
            </a:r>
          </a:p>
          <a:p>
            <a:r>
              <a:rPr lang="de-DE" dirty="0"/>
              <a:t>Jens Spahn (Vorsitz) ,  MdB  </a:t>
            </a:r>
          </a:p>
          <a:p>
            <a:r>
              <a:rPr lang="de-DE" dirty="0"/>
              <a:t>Colette Boos-John, Thüringer Ministerin für Wirtschaft, Landwirtschaft und </a:t>
            </a:r>
            <a:r>
              <a:rPr lang="de-DE" dirty="0" err="1"/>
              <a:t>Ländl</a:t>
            </a:r>
            <a:r>
              <a:rPr lang="de-DE" dirty="0"/>
              <a:t>. Raum, stellv. Mitglied des Bundesrates </a:t>
            </a:r>
          </a:p>
          <a:p>
            <a:r>
              <a:rPr lang="de-DE" dirty="0"/>
              <a:t>Jens Gieseke , MdEP </a:t>
            </a:r>
          </a:p>
          <a:p>
            <a:r>
              <a:rPr lang="de-DE" dirty="0"/>
              <a:t>Julia Klöckner, MdB </a:t>
            </a:r>
          </a:p>
          <a:p>
            <a:r>
              <a:rPr lang="de-DE" dirty="0"/>
              <a:t>Christian Freiherr von Stetten, MdB </a:t>
            </a:r>
          </a:p>
          <a:p>
            <a:r>
              <a:rPr lang="de-DE" dirty="0"/>
              <a:t>Stephan </a:t>
            </a:r>
            <a:r>
              <a:rPr lang="de-DE" dirty="0" err="1"/>
              <a:t>Toscani</a:t>
            </a:r>
            <a:r>
              <a:rPr lang="de-DE" dirty="0"/>
              <a:t>, MdL Saarland, Fraktionsvorsitzender der CDU-Landtagsfraktion </a:t>
            </a:r>
          </a:p>
          <a:p>
            <a:endParaRPr lang="de-DE" dirty="0"/>
          </a:p>
          <a:p>
            <a:r>
              <a:rPr lang="de-DE" b="1" dirty="0"/>
              <a:t>CSU  </a:t>
            </a:r>
          </a:p>
          <a:p>
            <a:r>
              <a:rPr lang="de-DE" dirty="0"/>
              <a:t>Hansjörg </a:t>
            </a:r>
            <a:r>
              <a:rPr lang="de-DE" dirty="0" err="1"/>
              <a:t>Durz</a:t>
            </a:r>
            <a:r>
              <a:rPr lang="de-DE" dirty="0"/>
              <a:t>, MdB </a:t>
            </a:r>
          </a:p>
          <a:p>
            <a:r>
              <a:rPr lang="de-DE" dirty="0"/>
              <a:t>Alois Rainer, MdB </a:t>
            </a:r>
          </a:p>
          <a:p>
            <a:r>
              <a:rPr lang="de-DE" dirty="0"/>
              <a:t>Michaela </a:t>
            </a:r>
            <a:r>
              <a:rPr lang="de-DE" dirty="0" err="1"/>
              <a:t>Kaniber</a:t>
            </a:r>
            <a:r>
              <a:rPr lang="de-DE" dirty="0"/>
              <a:t>, Bayerische Staatsministerin für Ernährung, Landwirtschaft und Forsten und Tourismus  </a:t>
            </a:r>
          </a:p>
          <a:p>
            <a:endParaRPr lang="de-DE" dirty="0"/>
          </a:p>
          <a:p>
            <a:r>
              <a:rPr lang="de-DE" b="1" dirty="0"/>
              <a:t>SPD  </a:t>
            </a:r>
          </a:p>
          <a:p>
            <a:r>
              <a:rPr lang="de-DE" dirty="0"/>
              <a:t>Alexander Schweitzer (Leitung),  Ministerpräsident Rheinland-Pfalz </a:t>
            </a:r>
          </a:p>
          <a:p>
            <a:r>
              <a:rPr lang="de-DE" dirty="0"/>
              <a:t>Verena </a:t>
            </a:r>
            <a:r>
              <a:rPr lang="de-DE" dirty="0" err="1"/>
              <a:t>Hubertz</a:t>
            </a:r>
            <a:r>
              <a:rPr lang="de-DE" dirty="0"/>
              <a:t> (stellv. Leitung), MdB </a:t>
            </a:r>
          </a:p>
          <a:p>
            <a:r>
              <a:rPr lang="de-DE" dirty="0"/>
              <a:t>Franziska Giffey, Senatorin für Wirtschaft, Energie und Betriebe, Berlin </a:t>
            </a:r>
          </a:p>
          <a:p>
            <a:r>
              <a:rPr lang="de-DE" dirty="0"/>
              <a:t>Kaweh </a:t>
            </a:r>
            <a:r>
              <a:rPr lang="de-DE" dirty="0" err="1"/>
              <a:t>Mansoori</a:t>
            </a:r>
            <a:r>
              <a:rPr lang="de-DE" dirty="0"/>
              <a:t>, Hessischer Minister für Wirtschaft, Energie, Verkehr, Wohnen und ländlichen Raum </a:t>
            </a:r>
          </a:p>
          <a:p>
            <a:r>
              <a:rPr lang="de-DE" dirty="0"/>
              <a:t>Sarah Philipp,  MdL NRW, SPD-Vorsitzende NRW </a:t>
            </a:r>
          </a:p>
          <a:p>
            <a:r>
              <a:rPr lang="de-DE" dirty="0"/>
              <a:t>Sebastian Roloff, MdB </a:t>
            </a:r>
          </a:p>
          <a:p>
            <a:r>
              <a:rPr lang="de-DE" dirty="0"/>
              <a:t>Dr. Manja Schüle, Ministerin für Wissenschaft, Forschung und Kultur des Landes Brandenburg </a:t>
            </a:r>
          </a:p>
          <a:p>
            <a:endParaRPr lang="de-DE" dirty="0"/>
          </a:p>
          <a:p>
            <a:pPr marL="171450" indent="-171450">
              <a:buFont typeface="Arial" panose="020B0604020202020204" pitchFamily="34" charset="0"/>
              <a:buChar char="•"/>
            </a:pPr>
            <a:r>
              <a:rPr lang="de-DE" dirty="0"/>
              <a:t>Verhandler der CDU/CSU unter Leitung von Jens Spahn: starke wirtschaftsliberale Linie, setzen auf Steuersenkungen, Bürokratieabbau und eine exportorientierte Industriepolitik</a:t>
            </a:r>
          </a:p>
          <a:p>
            <a:pPr marL="171450" indent="-171450">
              <a:buFont typeface="Arial" panose="020B0604020202020204" pitchFamily="34" charset="0"/>
              <a:buChar char="•"/>
            </a:pPr>
            <a:r>
              <a:rPr lang="de-DE" dirty="0"/>
              <a:t>Verhandler der SPD unter Leitung von Alexander Schweitzer: steuerfinanzierter, investitionsorientierter Ansatz mit stärkerer Lenkung der Wirtschaft durch gezielte Innovationsanreize und soziale Absicherung</a:t>
            </a:r>
          </a:p>
          <a:p>
            <a:pPr marL="171450" indent="-171450">
              <a:buFont typeface="Arial" panose="020B0604020202020204" pitchFamily="34" charset="0"/>
              <a:buChar char="•"/>
            </a:pPr>
            <a:r>
              <a:rPr lang="de-DE" dirty="0"/>
              <a:t>Konflikte: Unternehmensbesteuerung, Technologieneutralität vs. gezielte Förderung, Bürokratieabbau, Finanzierung von Entlastungsmaßnahmen </a:t>
            </a:r>
          </a:p>
          <a:p>
            <a:pPr marL="171450" indent="-171450">
              <a:buFont typeface="Arial" panose="020B0604020202020204" pitchFamily="34" charset="0"/>
              <a:buChar char="•"/>
            </a:pPr>
            <a:r>
              <a:rPr lang="de-DE" dirty="0"/>
              <a:t>Übereinstimmungen: Investitionen in Forschung und Innovation, Energiepreise für Industrie wettbewerbsfähig gestalten, steuerliche Anreize für Unternehmensinvestitionen setzen (im „Wie“ Differenzen)</a:t>
            </a:r>
          </a:p>
          <a:p>
            <a:pPr marL="171450" indent="-171450">
              <a:buFont typeface="Arial" panose="020B0604020202020204" pitchFamily="34" charset="0"/>
              <a:buChar char="•"/>
            </a:pPr>
            <a:endParaRPr lang="de-DE" dirty="0"/>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Arbeitsgruppe 15: Klima und Energie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CDU-Vorsitz: Andreas Jung, MdB / SPD: Olaf </a:t>
            </a:r>
            <a:r>
              <a:rPr lang="de-DE" b="0" dirty="0" err="1"/>
              <a:t>Lies</a:t>
            </a:r>
            <a:r>
              <a:rPr lang="de-DE" b="0" dirty="0"/>
              <a:t>, Wirtschaftsminister Niedersachsen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Themen: Ausbau Erneuerbare Energien und Wasserstoffkernnetz (Konflikt u.a. bei Farbe des Wasserstoffs), Gaskraftwerke (Reserve)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dirty="0"/>
              <a:t>AG 4: Verkehr und Infrastruktur, Bauen und Wohnen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Zusammensetzung Verhandler-Team: CDU fokussierte auf Verkehr, SPD auf Bauen und Wohnen (Mietpreisebremse vs. Technologieoffenheit beim Antrieb)</a:t>
            </a:r>
          </a:p>
          <a:p>
            <a:pPr marL="0" indent="0">
              <a:buFont typeface="Arial" panose="020B0604020202020204" pitchFamily="34" charset="0"/>
              <a:buNone/>
            </a:pPr>
            <a:endParaRPr lang="de-DE" dirty="0"/>
          </a:p>
          <a:p>
            <a:endParaRPr lang="de-DE" dirty="0"/>
          </a:p>
        </p:txBody>
      </p:sp>
      <p:sp>
        <p:nvSpPr>
          <p:cNvPr id="4" name="Foliennummernplatzhalter 3"/>
          <p:cNvSpPr>
            <a:spLocks noGrp="1"/>
          </p:cNvSpPr>
          <p:nvPr>
            <p:ph type="sldNum" sz="quarter" idx="5"/>
          </p:nvPr>
        </p:nvSpPr>
        <p:spPr/>
        <p:txBody>
          <a:bodyPr/>
          <a:lstStyle/>
          <a:p>
            <a:fld id="{AD868B3C-6C54-1D41-B938-33F4013C078E}" type="slidenum">
              <a:rPr lang="de-DE" smtClean="0"/>
              <a:pPr/>
              <a:t>4</a:t>
            </a:fld>
            <a:endParaRPr lang="de-DE" dirty="0"/>
          </a:p>
        </p:txBody>
      </p:sp>
    </p:spTree>
    <p:extLst>
      <p:ext uri="{BB962C8B-B14F-4D97-AF65-F5344CB8AC3E}">
        <p14:creationId xmlns:p14="http://schemas.microsoft.com/office/powerpoint/2010/main" val="312490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AE201-2CA4-A5D4-93B1-55C72538867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0023E83-D486-6576-C34B-446CB37B13C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E08E37D-E20B-4B27-50FB-19677B9452E9}"/>
              </a:ext>
            </a:extLst>
          </p:cNvPr>
          <p:cNvSpPr>
            <a:spLocks noGrp="1"/>
          </p:cNvSpPr>
          <p:nvPr>
            <p:ph type="body" idx="1"/>
          </p:nvPr>
        </p:nvSpPr>
        <p:spPr/>
        <p:txBody>
          <a:bodyPr/>
          <a:lstStyle/>
          <a:p>
            <a:pPr algn="l" rtl="0" fontAlgn="base">
              <a:lnSpc>
                <a:spcPts val="2850"/>
              </a:lnSpc>
              <a:buFont typeface="Arial" panose="020B0604020202020204" pitchFamily="34" charset="0"/>
              <a:buNone/>
            </a:pPr>
            <a:r>
              <a:rPr lang="de-DE" sz="1800" b="1" i="0" u="none" strike="noStrike" dirty="0">
                <a:solidFill>
                  <a:srgbClr val="3C3C3B"/>
                </a:solidFill>
                <a:effectLst/>
                <a:latin typeface="Meta IGM" panose="02000503040000020004" pitchFamily="2" charset="0"/>
              </a:rPr>
              <a:t>KOMPROMISS MIT GRÜNEN:</a:t>
            </a:r>
          </a:p>
          <a:p>
            <a:pPr marL="171450" indent="-171450" algn="l" rtl="0" fontAlgn="base">
              <a:lnSpc>
                <a:spcPts val="2850"/>
              </a:lnSpc>
              <a:buFont typeface="Arial" panose="020B0604020202020204" pitchFamily="34" charset="0"/>
              <a:buChar char="•"/>
            </a:pPr>
            <a:r>
              <a:rPr lang="de-DE" b="0" i="0" dirty="0">
                <a:solidFill>
                  <a:srgbClr val="E2051A"/>
                </a:solidFill>
                <a:effectLst/>
                <a:latin typeface="Arial" panose="020B0604020202020204" pitchFamily="34" charset="0"/>
              </a:rPr>
              <a:t>500 Milliarden Euro schweres Sondervermögen für Infrastruktur nun für „für zusätzliche Investitionen“ - „Zusätzlich“ heißt, im Kernhaushalt muss eine Investitionsquote von zehn Prozent des Haushaltsvolumens geplant sein, damit die Mittel des Sondervermögens genutzt werden dürfen. Zur genauen Berechnung soll noch ein Gesetz aufgestellt werden. Laufzeit 12 (statt 10) Jahre</a:t>
            </a:r>
          </a:p>
          <a:p>
            <a:pPr marL="628650" lvl="1" indent="-171450" algn="l" rtl="0" fontAlgn="base">
              <a:lnSpc>
                <a:spcPts val="2850"/>
              </a:lnSpc>
              <a:buFont typeface="Arial" panose="020B0604020202020204" pitchFamily="34" charset="0"/>
              <a:buChar char="•"/>
            </a:pPr>
            <a:r>
              <a:rPr lang="de-DE" b="0" i="0" dirty="0">
                <a:solidFill>
                  <a:srgbClr val="E2051A"/>
                </a:solidFill>
                <a:effectLst/>
                <a:latin typeface="Arial" panose="020B0604020202020204" pitchFamily="34" charset="0"/>
              </a:rPr>
              <a:t>von den 500 Mrd. gehen 100 Mrd. Euro in den Klima- und Transformationsfonds </a:t>
            </a:r>
            <a:r>
              <a:rPr lang="de-DE" b="1" i="0" dirty="0">
                <a:solidFill>
                  <a:srgbClr val="E2051A"/>
                </a:solidFill>
                <a:effectLst/>
                <a:latin typeface="Arial" panose="020B0604020202020204" pitchFamily="34" charset="0"/>
              </a:rPr>
              <a:t>KTF</a:t>
            </a:r>
            <a:r>
              <a:rPr lang="de-DE" b="0" i="0" dirty="0">
                <a:solidFill>
                  <a:srgbClr val="E2051A"/>
                </a:solidFill>
                <a:effectLst/>
                <a:latin typeface="Arial" panose="020B0604020202020204" pitchFamily="34" charset="0"/>
              </a:rPr>
              <a:t> (klimafreundliche Umbau der Wirtschaft: Wasserstoff, Elektromobilität, Mikroelektronik, Klimaschutzverträge, Wärmepumpe, Wärmenetze,…)</a:t>
            </a:r>
          </a:p>
          <a:p>
            <a:pPr marL="628650" lvl="1" indent="-171450" algn="l" rtl="0" fontAlgn="base">
              <a:lnSpc>
                <a:spcPts val="2850"/>
              </a:lnSpc>
              <a:buFont typeface="Arial" panose="020B0604020202020204" pitchFamily="34" charset="0"/>
              <a:buChar char="•"/>
            </a:pPr>
            <a:r>
              <a:rPr lang="de-DE" b="0" i="0" dirty="0">
                <a:solidFill>
                  <a:srgbClr val="E2051A"/>
                </a:solidFill>
                <a:effectLst/>
                <a:latin typeface="Arial" panose="020B0604020202020204" pitchFamily="34" charset="0"/>
              </a:rPr>
              <a:t>ebenfalls von den 500 Mrd. gehen </a:t>
            </a:r>
            <a:r>
              <a:rPr lang="de-DE" b="0" i="0" dirty="0">
                <a:solidFill>
                  <a:srgbClr val="191919"/>
                </a:solidFill>
                <a:effectLst/>
                <a:latin typeface="Noto Sans Display"/>
              </a:rPr>
              <a:t>100 Mrd. Euro an die Länder für Investitionen</a:t>
            </a:r>
            <a:endParaRPr lang="de-DE" b="0" i="0" dirty="0">
              <a:solidFill>
                <a:srgbClr val="E2051A"/>
              </a:solidFill>
              <a:effectLst/>
              <a:latin typeface="Arial" panose="020B0604020202020204" pitchFamily="34" charset="0"/>
            </a:endParaRPr>
          </a:p>
          <a:p>
            <a:pPr marL="628650" lvl="1" indent="-171450" algn="l" rtl="0" fontAlgn="base">
              <a:lnSpc>
                <a:spcPts val="2850"/>
              </a:lnSpc>
              <a:buFont typeface="Arial" panose="020B0604020202020204" pitchFamily="34" charset="0"/>
              <a:buChar char="•"/>
            </a:pPr>
            <a:r>
              <a:rPr lang="de-DE" b="0" i="0" dirty="0">
                <a:solidFill>
                  <a:srgbClr val="E2051A"/>
                </a:solidFill>
                <a:effectLst/>
                <a:latin typeface="Arial" panose="020B0604020202020204" pitchFamily="34" charset="0"/>
              </a:rPr>
              <a:t>Formulierung »Klimaneutralität bis 2045« ins Grundgesetz (Kritik einzelner Unioner)</a:t>
            </a:r>
          </a:p>
          <a:p>
            <a:pPr marL="171450" indent="-171450" algn="l" rtl="0" fontAlgn="base">
              <a:lnSpc>
                <a:spcPts val="2850"/>
              </a:lnSpc>
              <a:buFont typeface="Arial" panose="020B0604020202020204" pitchFamily="34" charset="0"/>
              <a:buChar char="•"/>
            </a:pPr>
            <a:r>
              <a:rPr lang="de-DE" b="0" i="0" dirty="0">
                <a:solidFill>
                  <a:srgbClr val="E2051A"/>
                </a:solidFill>
                <a:effectLst/>
                <a:latin typeface="Arial" panose="020B0604020202020204" pitchFamily="34" charset="0"/>
              </a:rPr>
              <a:t>geplante Lockerung der Schuldenbremse nicht nur für Verteidigungsausgaben, sondern auch für Ausgaben des Bundes für den Zivil- und Bevölkerungsschutz, die Nachrichtendienste, Cybersicherheit und die Hilfe für völkerrechtswidrig angegriffene Staaten (Etat des BMVg über 1% des BIP von der Schuldenbremse ausgenommen)</a:t>
            </a:r>
          </a:p>
          <a:p>
            <a:pPr marL="171450" indent="-171450" algn="l" rtl="0" fontAlgn="base">
              <a:lnSpc>
                <a:spcPts val="2850"/>
              </a:lnSpc>
              <a:buFont typeface="Arial" panose="020B0604020202020204" pitchFamily="34" charset="0"/>
              <a:buChar char="•"/>
            </a:pPr>
            <a:r>
              <a:rPr lang="de-DE" b="0" i="0" dirty="0">
                <a:solidFill>
                  <a:srgbClr val="E2051A"/>
                </a:solidFill>
                <a:effectLst/>
                <a:latin typeface="Arial" panose="020B0604020202020204" pitchFamily="34" charset="0"/>
              </a:rPr>
              <a:t>Einführung einer Strukturkomponente für die Länder (Verschuldungsspielraum 0,35% des BIP)</a:t>
            </a:r>
          </a:p>
          <a:p>
            <a:pPr algn="l" rtl="0" fontAlgn="base">
              <a:lnSpc>
                <a:spcPts val="2850"/>
              </a:lnSpc>
              <a:buFont typeface="Arial" panose="020B0604020202020204" pitchFamily="34" charset="0"/>
              <a:buNone/>
            </a:pPr>
            <a:endParaRPr lang="en-US" b="0" i="0" dirty="0">
              <a:solidFill>
                <a:srgbClr val="E2051A"/>
              </a:solidFill>
              <a:effectLst/>
              <a:latin typeface="Arial" panose="020B0604020202020204" pitchFamily="34" charset="0"/>
            </a:endParaRPr>
          </a:p>
          <a:p>
            <a:r>
              <a:rPr lang="de-DE" dirty="0"/>
              <a:t>Bundesverfassungsgericht hatte Klagen von Linke, BSW, AfD, FDP und von einer Fraktionslosen gegen die Sondersitzungen des Bundestages abgelehnt</a:t>
            </a:r>
          </a:p>
        </p:txBody>
      </p:sp>
      <p:sp>
        <p:nvSpPr>
          <p:cNvPr id="4" name="Foliennummernplatzhalter 3">
            <a:extLst>
              <a:ext uri="{FF2B5EF4-FFF2-40B4-BE49-F238E27FC236}">
                <a16:creationId xmlns:a16="http://schemas.microsoft.com/office/drawing/2014/main" id="{DA42893E-7089-33A1-BF3B-3819D2E011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CDFC02-3073-457A-BB8C-4E5F222CCE86}"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03364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a:t>Kampf um Mittel hat schon begonnen</a:t>
            </a:r>
          </a:p>
          <a:p>
            <a:pPr marL="171450" indent="-171450">
              <a:buFontTx/>
              <a:buChar char="-"/>
            </a:pPr>
            <a:r>
              <a:rPr lang="de-DE" dirty="0"/>
              <a:t>viele offene Fragen: Werden Maßnahmen, z.B. Subventionen für Mikroelektronik/Chip-Fabriken, aus dem KTF genommen?</a:t>
            </a:r>
          </a:p>
          <a:p>
            <a:pPr marL="171450" indent="-171450">
              <a:buFontTx/>
              <a:buChar char="-"/>
            </a:pPr>
            <a:r>
              <a:rPr lang="de-DE" dirty="0"/>
              <a:t>Sind die CO2-Einnahmen anderweitig gebunden, etwa für Senkung Stromsteuer und Netzentgelte?</a:t>
            </a:r>
          </a:p>
          <a:p>
            <a:pPr marL="171450" indent="-171450">
              <a:buFontTx/>
              <a:buChar char="-"/>
            </a:pPr>
            <a:r>
              <a:rPr lang="de-DE" dirty="0"/>
              <a:t>Sollen die CO2-Einnahmen über ein Klimageld wieder an die Bürger*innen zurückgezahlt werden?</a:t>
            </a:r>
          </a:p>
          <a:p>
            <a:pPr marL="171450" indent="-171450">
              <a:buFontTx/>
              <a:buChar char="-"/>
            </a:pPr>
            <a:r>
              <a:rPr lang="de-DE" dirty="0"/>
              <a:t>Studie Dezernat Zukunft: pro Jahr müsste der Staat ca. 67 Mrd. Euro in Klimaschutz investieren, davon knapp 4 Mrd. für Dekarbonisierung der Industrie (2,6 Mrd.) und Lade- und Tank-Infrastruktur (1,3 Mrd.) </a:t>
            </a:r>
            <a:r>
              <a:rPr lang="de-DE" dirty="0">
                <a:hlinkClick r:id="rId3"/>
              </a:rPr>
              <a:t>Dezernat Zukunft (2024) Was kostet eine sichere, lebenswerte und nachhaltige Zukunft – Kurzfassung</a:t>
            </a:r>
            <a:endParaRPr lang="de-DE" dirty="0"/>
          </a:p>
          <a:p>
            <a:pPr marL="171450" indent="-171450">
              <a:buFontTx/>
              <a:buChar char="-"/>
            </a:pPr>
            <a:r>
              <a:rPr lang="de-DE" dirty="0"/>
              <a:t>Agora Energiewende: insg. 93 Mrd./Jahr, davon allein 12,5 Mrd. für Dekarbonisierung und Strompreiskompensation der Industrie sowie Hochlauf von Wasserstoff </a:t>
            </a:r>
            <a:r>
              <a:rPr lang="de-DE" dirty="0">
                <a:hlinkClick r:id="rId4"/>
              </a:rPr>
              <a:t>A-EW_361_Kurs_auf_Zielerreichung_WEB.pdf</a:t>
            </a:r>
            <a:endParaRPr lang="de-DE" dirty="0"/>
          </a:p>
        </p:txBody>
      </p:sp>
      <p:sp>
        <p:nvSpPr>
          <p:cNvPr id="4" name="Foliennummernplatzhalter 3"/>
          <p:cNvSpPr>
            <a:spLocks noGrp="1"/>
          </p:cNvSpPr>
          <p:nvPr>
            <p:ph type="sldNum" sz="quarter" idx="5"/>
          </p:nvPr>
        </p:nvSpPr>
        <p:spPr/>
        <p:txBody>
          <a:bodyPr/>
          <a:lstStyle/>
          <a:p>
            <a:fld id="{AD868B3C-6C54-1D41-B938-33F4013C078E}" type="slidenum">
              <a:rPr lang="de-DE" smtClean="0"/>
              <a:pPr/>
              <a:t>6</a:t>
            </a:fld>
            <a:endParaRPr lang="de-DE" dirty="0"/>
          </a:p>
        </p:txBody>
      </p:sp>
    </p:spTree>
    <p:extLst>
      <p:ext uri="{BB962C8B-B14F-4D97-AF65-F5344CB8AC3E}">
        <p14:creationId xmlns:p14="http://schemas.microsoft.com/office/powerpoint/2010/main" val="19091022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emf"/><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mit Bild">
    <p:spTree>
      <p:nvGrpSpPr>
        <p:cNvPr id="1" name=""/>
        <p:cNvGrpSpPr/>
        <p:nvPr/>
      </p:nvGrpSpPr>
      <p:grpSpPr>
        <a:xfrm>
          <a:off x="0" y="0"/>
          <a:ext cx="0" cy="0"/>
          <a:chOff x="0" y="0"/>
          <a:chExt cx="0" cy="0"/>
        </a:xfrm>
      </p:grpSpPr>
      <p:sp>
        <p:nvSpPr>
          <p:cNvPr id="32" name="Rechteck 31">
            <a:extLst>
              <a:ext uri="{FF2B5EF4-FFF2-40B4-BE49-F238E27FC236}">
                <a16:creationId xmlns:a16="http://schemas.microsoft.com/office/drawing/2014/main" id="{7A5ECE3D-4B62-964E-BF60-6DD95EC06B60}"/>
              </a:ext>
            </a:extLst>
          </p:cNvPr>
          <p:cNvSpPr/>
          <p:nvPr userDrawn="1"/>
        </p:nvSpPr>
        <p:spPr>
          <a:xfrm>
            <a:off x="-1" y="0"/>
            <a:ext cx="9546077" cy="6098458"/>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Meta IGM" panose="02000503040000020004" pitchFamily="2" charset="0"/>
            </a:endParaRPr>
          </a:p>
        </p:txBody>
      </p:sp>
      <p:pic>
        <p:nvPicPr>
          <p:cNvPr id="34" name="Grafik 33">
            <a:extLst>
              <a:ext uri="{FF2B5EF4-FFF2-40B4-BE49-F238E27FC236}">
                <a16:creationId xmlns:a16="http://schemas.microsoft.com/office/drawing/2014/main" id="{A1E45744-6AD6-4F43-A343-971D23259787}"/>
              </a:ext>
            </a:extLst>
          </p:cNvPr>
          <p:cNvPicPr>
            <a:picLocks noChangeAspect="1"/>
          </p:cNvPicPr>
          <p:nvPr userDrawn="1"/>
        </p:nvPicPr>
        <p:blipFill>
          <a:blip r:embed="rId3"/>
          <a:stretch>
            <a:fillRect/>
          </a:stretch>
        </p:blipFill>
        <p:spPr>
          <a:xfrm>
            <a:off x="8173175" y="238618"/>
            <a:ext cx="720000" cy="720000"/>
          </a:xfrm>
          <a:prstGeom prst="rect">
            <a:avLst/>
          </a:prstGeom>
        </p:spPr>
      </p:pic>
      <p:pic>
        <p:nvPicPr>
          <p:cNvPr id="38" name="Grafik 37">
            <a:extLst>
              <a:ext uri="{FF2B5EF4-FFF2-40B4-BE49-F238E27FC236}">
                <a16:creationId xmlns:a16="http://schemas.microsoft.com/office/drawing/2014/main" id="{31492AB0-7B02-C047-9A95-FAF70C8D8A54}"/>
              </a:ext>
            </a:extLst>
          </p:cNvPr>
          <p:cNvPicPr>
            <a:picLocks noChangeAspect="1"/>
          </p:cNvPicPr>
          <p:nvPr userDrawn="1"/>
        </p:nvPicPr>
        <p:blipFill>
          <a:blip r:embed="rId4"/>
          <a:stretch>
            <a:fillRect/>
          </a:stretch>
        </p:blipFill>
        <p:spPr>
          <a:xfrm>
            <a:off x="-264862" y="733269"/>
            <a:ext cx="6747304" cy="6661461"/>
          </a:xfrm>
          <a:prstGeom prst="rect">
            <a:avLst/>
          </a:prstGeom>
        </p:spPr>
      </p:pic>
      <p:sp>
        <p:nvSpPr>
          <p:cNvPr id="2" name="Title 1"/>
          <p:cNvSpPr>
            <a:spLocks noGrp="1"/>
          </p:cNvSpPr>
          <p:nvPr>
            <p:ph type="ctrTitle" hasCustomPrompt="1"/>
          </p:nvPr>
        </p:nvSpPr>
        <p:spPr>
          <a:xfrm>
            <a:off x="250825" y="2876550"/>
            <a:ext cx="4859057" cy="1541626"/>
          </a:xfrm>
        </p:spPr>
        <p:txBody>
          <a:bodyPr anchor="b" anchorCtr="0"/>
          <a:lstStyle>
            <a:lvl1pPr algn="l">
              <a:defRPr sz="3500" b="1" i="0" spc="200" baseline="0">
                <a:solidFill>
                  <a:schemeClr val="bg1"/>
                </a:solidFill>
                <a:latin typeface="Meta Head IGM Cond Black" panose="02000506030000020004" pitchFamily="2" charset="77"/>
              </a:defRPr>
            </a:lvl1pPr>
          </a:lstStyle>
          <a:p>
            <a:r>
              <a:rPr lang="de-DE" dirty="0"/>
              <a:t>PRÄSENTATIONSTITEL BEARBEITEN</a:t>
            </a:r>
            <a:endParaRPr lang="en-US" dirty="0"/>
          </a:p>
        </p:txBody>
      </p:sp>
      <p:sp>
        <p:nvSpPr>
          <p:cNvPr id="15" name="Textplatzhalter 14">
            <a:extLst>
              <a:ext uri="{FF2B5EF4-FFF2-40B4-BE49-F238E27FC236}">
                <a16:creationId xmlns:a16="http://schemas.microsoft.com/office/drawing/2014/main" id="{64E9B235-21E8-9341-A119-8338AD853901}"/>
              </a:ext>
            </a:extLst>
          </p:cNvPr>
          <p:cNvSpPr>
            <a:spLocks noGrp="1"/>
          </p:cNvSpPr>
          <p:nvPr>
            <p:ph type="body" sz="quarter" idx="14" hasCustomPrompt="1"/>
          </p:nvPr>
        </p:nvSpPr>
        <p:spPr>
          <a:xfrm>
            <a:off x="250825" y="4430210"/>
            <a:ext cx="2514146" cy="379256"/>
          </a:xfrm>
        </p:spPr>
        <p:txBody>
          <a:bodyPr wrap="none" lIns="0" tIns="0" rIns="0" bIns="0" anchor="ctr" anchorCtr="0">
            <a:normAutofit/>
          </a:bodyPr>
          <a:lstStyle>
            <a:lvl1pPr marL="0" indent="0">
              <a:buNone/>
              <a:defRPr sz="2100" b="0" i="0" spc="100" baseline="0">
                <a:solidFill>
                  <a:schemeClr val="bg1"/>
                </a:solidFill>
                <a:latin typeface="Meta Head IGM Cond Light" panose="02000506030000020004" pitchFamily="2" charset="77"/>
              </a:defRPr>
            </a:lvl1pPr>
          </a:lstStyle>
          <a:p>
            <a:r>
              <a:rPr lang="de-DE" dirty="0"/>
              <a:t>Datum</a:t>
            </a:r>
          </a:p>
        </p:txBody>
      </p:sp>
    </p:spTree>
    <p:extLst>
      <p:ext uri="{BB962C8B-B14F-4D97-AF65-F5344CB8AC3E}">
        <p14:creationId xmlns:p14="http://schemas.microsoft.com/office/powerpoint/2010/main" val="63338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DC8A545D-DAD0-0540-AAC9-9A022508D0A1}"/>
              </a:ext>
            </a:extLst>
          </p:cNvPr>
          <p:cNvPicPr>
            <a:picLocks noChangeAspect="1"/>
          </p:cNvPicPr>
          <p:nvPr userDrawn="1"/>
        </p:nvPicPr>
        <p:blipFill>
          <a:blip r:embed="rId2"/>
          <a:stretch>
            <a:fillRect/>
          </a:stretch>
        </p:blipFill>
        <p:spPr>
          <a:xfrm>
            <a:off x="0" y="0"/>
            <a:ext cx="7143750" cy="5143500"/>
          </a:xfrm>
          <a:prstGeom prst="rect">
            <a:avLst/>
          </a:prstGeom>
        </p:spPr>
      </p:pic>
      <p:pic>
        <p:nvPicPr>
          <p:cNvPr id="34" name="Grafik 33">
            <a:extLst>
              <a:ext uri="{FF2B5EF4-FFF2-40B4-BE49-F238E27FC236}">
                <a16:creationId xmlns:a16="http://schemas.microsoft.com/office/drawing/2014/main" id="{A1E45744-6AD6-4F43-A343-971D23259787}"/>
              </a:ext>
            </a:extLst>
          </p:cNvPr>
          <p:cNvPicPr>
            <a:picLocks noChangeAspect="1"/>
          </p:cNvPicPr>
          <p:nvPr userDrawn="1"/>
        </p:nvPicPr>
        <p:blipFill>
          <a:blip r:embed="rId3"/>
          <a:stretch>
            <a:fillRect/>
          </a:stretch>
        </p:blipFill>
        <p:spPr>
          <a:xfrm>
            <a:off x="8173175" y="238618"/>
            <a:ext cx="720000" cy="720000"/>
          </a:xfrm>
          <a:prstGeom prst="rect">
            <a:avLst/>
          </a:prstGeom>
        </p:spPr>
      </p:pic>
      <p:sp>
        <p:nvSpPr>
          <p:cNvPr id="6" name="Rechteck 5">
            <a:extLst>
              <a:ext uri="{FF2B5EF4-FFF2-40B4-BE49-F238E27FC236}">
                <a16:creationId xmlns:a16="http://schemas.microsoft.com/office/drawing/2014/main" id="{A40B9E7E-0156-544E-8B23-4556027F32C5}"/>
              </a:ext>
            </a:extLst>
          </p:cNvPr>
          <p:cNvSpPr/>
          <p:nvPr userDrawn="1"/>
        </p:nvSpPr>
        <p:spPr>
          <a:xfrm>
            <a:off x="6825727" y="4651717"/>
            <a:ext cx="2318273" cy="494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Meta IGM" panose="02000503040000020004" pitchFamily="2" charset="0"/>
            </a:endParaRPr>
          </a:p>
        </p:txBody>
      </p:sp>
      <p:sp>
        <p:nvSpPr>
          <p:cNvPr id="5" name="Textfeld 4">
            <a:extLst>
              <a:ext uri="{FF2B5EF4-FFF2-40B4-BE49-F238E27FC236}">
                <a16:creationId xmlns:a16="http://schemas.microsoft.com/office/drawing/2014/main" id="{027B3B13-3C71-104B-92CD-29B6205299BB}"/>
              </a:ext>
            </a:extLst>
          </p:cNvPr>
          <p:cNvSpPr txBox="1"/>
          <p:nvPr userDrawn="1"/>
        </p:nvSpPr>
        <p:spPr>
          <a:xfrm>
            <a:off x="5705475" y="2621233"/>
            <a:ext cx="3187699" cy="2277547"/>
          </a:xfrm>
          <a:prstGeom prst="rect">
            <a:avLst/>
          </a:prstGeom>
          <a:noFill/>
        </p:spPr>
        <p:txBody>
          <a:bodyPr wrap="square" lIns="0" tIns="0" rIns="0" bIns="0" rtlCol="0" anchor="b">
            <a:spAutoFit/>
          </a:bodyPr>
          <a:lstStyle/>
          <a:p>
            <a:pPr algn="r"/>
            <a:r>
              <a:rPr lang="de-DE" sz="1100" b="0" i="0" kern="1200" dirty="0">
                <a:solidFill>
                  <a:srgbClr val="3C3C3B"/>
                </a:solidFill>
                <a:effectLst/>
                <a:latin typeface="Meta IGM" panose="02000503040000020004" pitchFamily="2" charset="0"/>
                <a:ea typeface="+mn-ea"/>
                <a:cs typeface="+mn-cs"/>
              </a:rPr>
              <a:t>IG METALL Vorstand </a:t>
            </a:r>
            <a:br>
              <a:rPr lang="de-DE" sz="1100" b="0" i="0" kern="1200" dirty="0">
                <a:solidFill>
                  <a:srgbClr val="3C3C3B"/>
                </a:solidFill>
                <a:effectLst/>
                <a:latin typeface="Meta IGM" panose="02000503040000020004" pitchFamily="2" charset="0"/>
                <a:ea typeface="+mn-ea"/>
                <a:cs typeface="+mn-cs"/>
              </a:rPr>
            </a:br>
            <a:r>
              <a:rPr lang="de-DE" sz="1100" b="1" i="0" kern="1200" dirty="0">
                <a:solidFill>
                  <a:srgbClr val="3C3C3B"/>
                </a:solidFill>
                <a:effectLst/>
                <a:latin typeface="Meta IGM" panose="02000503040000020004" pitchFamily="2" charset="0"/>
                <a:ea typeface="+mn-ea"/>
                <a:cs typeface="+mn-cs"/>
              </a:rPr>
              <a:t>Büro der </a:t>
            </a:r>
            <a:r>
              <a:rPr lang="de-DE" sz="1100" b="1" i="0" kern="1200" dirty="0" err="1">
                <a:solidFill>
                  <a:srgbClr val="3C3C3B"/>
                </a:solidFill>
                <a:effectLst/>
                <a:latin typeface="Meta IGM" panose="02000503040000020004" pitchFamily="2" charset="0"/>
                <a:ea typeface="+mn-ea"/>
                <a:cs typeface="+mn-cs"/>
              </a:rPr>
              <a:t>gfVm</a:t>
            </a:r>
            <a:endParaRPr lang="de-DE" sz="1100" b="1" i="0" kern="1200" dirty="0">
              <a:solidFill>
                <a:srgbClr val="3C3C3B"/>
              </a:solidFill>
              <a:effectLst/>
              <a:latin typeface="Meta IGM" panose="02000503040000020004" pitchFamily="2" charset="0"/>
              <a:ea typeface="+mn-ea"/>
              <a:cs typeface="+mn-cs"/>
            </a:endParaRPr>
          </a:p>
          <a:p>
            <a:pPr algn="r"/>
            <a:r>
              <a:rPr lang="de-DE" sz="1100" b="1" i="0" kern="1200" dirty="0">
                <a:solidFill>
                  <a:srgbClr val="3C3C3B"/>
                </a:solidFill>
                <a:effectLst/>
                <a:latin typeface="Meta IGM" panose="02000503040000020004" pitchFamily="2" charset="0"/>
                <a:ea typeface="+mn-ea"/>
                <a:cs typeface="+mn-cs"/>
              </a:rPr>
              <a:t>Berliner Büro</a:t>
            </a:r>
          </a:p>
          <a:p>
            <a:pPr algn="r"/>
            <a:endParaRPr lang="de-DE" sz="1100" b="0" i="0" kern="1200" dirty="0">
              <a:solidFill>
                <a:srgbClr val="3C3C3B"/>
              </a:solidFill>
              <a:effectLst/>
              <a:latin typeface="Meta IGM" panose="02000503040000020004" pitchFamily="2" charset="0"/>
              <a:ea typeface="+mn-ea"/>
              <a:cs typeface="+mn-cs"/>
            </a:endParaRPr>
          </a:p>
          <a:p>
            <a:pPr algn="r"/>
            <a:r>
              <a:rPr lang="de-DE" sz="1100" b="0" i="0" kern="1200" dirty="0">
                <a:solidFill>
                  <a:srgbClr val="3C3C3B"/>
                </a:solidFill>
                <a:effectLst/>
                <a:latin typeface="Meta IGM" panose="02000503040000020004" pitchFamily="2" charset="0"/>
                <a:ea typeface="+mn-ea"/>
                <a:cs typeface="+mn-cs"/>
              </a:rPr>
              <a:t>Tel 030 2592 705 -42</a:t>
            </a:r>
            <a:br>
              <a:rPr lang="de-DE" sz="1100" b="0" i="0" kern="1200" dirty="0">
                <a:solidFill>
                  <a:srgbClr val="3C3C3B"/>
                </a:solidFill>
                <a:effectLst/>
                <a:latin typeface="Meta IGM" panose="02000503040000020004" pitchFamily="2" charset="0"/>
                <a:ea typeface="+mn-ea"/>
                <a:cs typeface="+mn-cs"/>
              </a:rPr>
            </a:br>
            <a:r>
              <a:rPr lang="de-DE" sz="1100" b="0" i="0" kern="1200" dirty="0">
                <a:solidFill>
                  <a:srgbClr val="3C3C3B"/>
                </a:solidFill>
                <a:effectLst/>
                <a:latin typeface="Meta IGM" panose="02000503040000020004" pitchFamily="2" charset="0"/>
                <a:ea typeface="+mn-ea"/>
                <a:cs typeface="+mn-cs"/>
              </a:rPr>
              <a:t>buero-berlin@igmetall.de</a:t>
            </a:r>
          </a:p>
          <a:p>
            <a:pPr algn="r"/>
            <a:endParaRPr lang="de-DE" sz="1100" b="0" i="0" kern="1200" dirty="0">
              <a:solidFill>
                <a:srgbClr val="3C3C3B"/>
              </a:solidFill>
              <a:effectLst/>
              <a:latin typeface="Meta IGM" panose="02000503040000020004" pitchFamily="2" charset="0"/>
              <a:ea typeface="+mn-ea"/>
              <a:cs typeface="+mn-cs"/>
            </a:endParaRPr>
          </a:p>
          <a:p>
            <a:pPr algn="r"/>
            <a:r>
              <a:rPr lang="de-DE" sz="600" b="1" i="0" kern="1200" dirty="0">
                <a:solidFill>
                  <a:srgbClr val="3C3C3B"/>
                </a:solidFill>
                <a:effectLst/>
                <a:latin typeface="Meta IGM" panose="02000503040000020004" pitchFamily="2" charset="0"/>
                <a:ea typeface="+mn-ea"/>
                <a:cs typeface="+mn-cs"/>
              </a:rPr>
              <a:t>Impressum</a:t>
            </a:r>
          </a:p>
          <a:p>
            <a:pPr algn="r"/>
            <a:r>
              <a:rPr lang="de-DE" sz="600" b="0" i="0" kern="1200" dirty="0">
                <a:solidFill>
                  <a:srgbClr val="3C3C3B"/>
                </a:solidFill>
                <a:effectLst/>
                <a:latin typeface="Meta IGM" panose="02000503040000020004" pitchFamily="2" charset="0"/>
                <a:ea typeface="+mn-ea"/>
                <a:cs typeface="+mn-cs"/>
              </a:rPr>
              <a:t>IG Metall</a:t>
            </a:r>
          </a:p>
          <a:p>
            <a:pPr algn="r"/>
            <a:r>
              <a:rPr lang="de-DE" sz="600" b="0" i="0" kern="1200" dirty="0">
                <a:solidFill>
                  <a:srgbClr val="3C3C3B"/>
                </a:solidFill>
                <a:effectLst/>
                <a:latin typeface="Meta IGM" panose="02000503040000020004" pitchFamily="2" charset="0"/>
                <a:ea typeface="+mn-ea"/>
                <a:cs typeface="+mn-cs"/>
              </a:rPr>
              <a:t>Wilhelm-Leuschner-Str. 79, 60329 Frankfurt am Main</a:t>
            </a:r>
          </a:p>
          <a:p>
            <a:pPr algn="r"/>
            <a:r>
              <a:rPr lang="de-DE" sz="600" b="0" i="0" kern="1200" dirty="0">
                <a:solidFill>
                  <a:srgbClr val="3C3C3B"/>
                </a:solidFill>
                <a:effectLst/>
                <a:latin typeface="Meta IGM" panose="02000503040000020004" pitchFamily="2" charset="0"/>
                <a:ea typeface="+mn-ea"/>
                <a:cs typeface="+mn-cs"/>
              </a:rPr>
              <a:t>Vertreten durch den Vorstand, 1. Vorsitzender: Jörg Hofmann</a:t>
            </a:r>
          </a:p>
          <a:p>
            <a:pPr algn="r"/>
            <a:r>
              <a:rPr lang="de-DE" sz="600" b="0" i="0" kern="1200" dirty="0">
                <a:solidFill>
                  <a:srgbClr val="3C3C3B"/>
                </a:solidFill>
                <a:effectLst/>
                <a:latin typeface="Meta IGM" panose="02000503040000020004" pitchFamily="2" charset="0"/>
                <a:ea typeface="+mn-ea"/>
                <a:cs typeface="+mn-cs"/>
              </a:rPr>
              <a:t>Kontakt: vorstand@igmetall.de</a:t>
            </a:r>
          </a:p>
          <a:p>
            <a:pPr algn="r"/>
            <a:endParaRPr lang="de-DE" sz="600" b="0" i="0" kern="1200" dirty="0">
              <a:solidFill>
                <a:srgbClr val="3C3C3B"/>
              </a:solidFill>
              <a:effectLst/>
              <a:latin typeface="Meta IGM" panose="02000503040000020004" pitchFamily="2" charset="0"/>
              <a:ea typeface="+mn-ea"/>
              <a:cs typeface="+mn-cs"/>
            </a:endParaRPr>
          </a:p>
          <a:p>
            <a:pPr algn="r"/>
            <a:r>
              <a:rPr lang="de-DE" sz="700" b="0" i="0" kern="1200" dirty="0" err="1">
                <a:solidFill>
                  <a:srgbClr val="3C3C3B"/>
                </a:solidFill>
                <a:effectLst/>
                <a:latin typeface="Meta IGM" panose="02000503040000020004" pitchFamily="2" charset="0"/>
                <a:ea typeface="+mn-ea"/>
                <a:cs typeface="+mn-cs"/>
              </a:rPr>
              <a:t>V.i.S.d.P</a:t>
            </a:r>
            <a:r>
              <a:rPr lang="de-DE" sz="700" b="0" i="0" kern="1200" dirty="0">
                <a:solidFill>
                  <a:srgbClr val="3C3C3B"/>
                </a:solidFill>
                <a:effectLst/>
                <a:latin typeface="Meta IGM" panose="02000503040000020004" pitchFamily="2" charset="0"/>
                <a:ea typeface="+mn-ea"/>
                <a:cs typeface="+mn-cs"/>
              </a:rPr>
              <a:t>. / Verantwortlich nach § 18 Abs. 2 </a:t>
            </a:r>
            <a:r>
              <a:rPr lang="de-DE" sz="700" b="0" i="0" kern="1200" dirty="0" err="1">
                <a:solidFill>
                  <a:srgbClr val="3C3C3B"/>
                </a:solidFill>
                <a:effectLst/>
                <a:latin typeface="Meta IGM" panose="02000503040000020004" pitchFamily="2" charset="0"/>
                <a:ea typeface="+mn-ea"/>
                <a:cs typeface="+mn-cs"/>
              </a:rPr>
              <a:t>MStV</a:t>
            </a:r>
            <a:r>
              <a:rPr lang="de-DE" sz="700" b="0" i="0" kern="1200" dirty="0">
                <a:solidFill>
                  <a:srgbClr val="3C3C3B"/>
                </a:solidFill>
                <a:effectLst/>
                <a:latin typeface="Meta IGM" panose="02000503040000020004" pitchFamily="2" charset="0"/>
                <a:ea typeface="+mn-ea"/>
                <a:cs typeface="+mn-cs"/>
              </a:rPr>
              <a:t>: </a:t>
            </a:r>
          </a:p>
          <a:p>
            <a:pPr algn="r"/>
            <a:r>
              <a:rPr lang="de-DE" sz="700" b="0" i="0" kern="1200" dirty="0">
                <a:solidFill>
                  <a:srgbClr val="3C3C3B"/>
                </a:solidFill>
                <a:effectLst/>
                <a:latin typeface="Meta IGM" panose="02000503040000020004" pitchFamily="2" charset="0"/>
                <a:ea typeface="+mn-ea"/>
                <a:cs typeface="+mn-cs"/>
              </a:rPr>
              <a:t>Nancy Böhning</a:t>
            </a:r>
          </a:p>
          <a:p>
            <a:pPr algn="r"/>
            <a:r>
              <a:rPr lang="de-DE" sz="700" b="0" i="0" kern="1200" dirty="0">
                <a:solidFill>
                  <a:srgbClr val="3C3C3B"/>
                </a:solidFill>
                <a:effectLst/>
                <a:latin typeface="Meta IGM" panose="02000503040000020004" pitchFamily="2" charset="0"/>
                <a:ea typeface="+mn-ea"/>
                <a:cs typeface="+mn-cs"/>
              </a:rPr>
              <a:t>Büro der geschäftsführenden Vorstandsmitglieder</a:t>
            </a:r>
          </a:p>
          <a:p>
            <a:pPr algn="r"/>
            <a:r>
              <a:rPr lang="de-DE" sz="700" b="0" i="0" kern="1200" dirty="0">
                <a:solidFill>
                  <a:srgbClr val="3C3C3B"/>
                </a:solidFill>
                <a:effectLst/>
                <a:latin typeface="Meta IGM" panose="02000503040000020004" pitchFamily="2" charset="0"/>
                <a:ea typeface="+mn-ea"/>
                <a:cs typeface="+mn-cs"/>
              </a:rPr>
              <a:t>Alte Jakobstraße 149, 10969 Berlin</a:t>
            </a:r>
          </a:p>
          <a:p>
            <a:pPr algn="r"/>
            <a:r>
              <a:rPr lang="de-DE" sz="700" b="0" i="0" kern="1200" dirty="0">
                <a:solidFill>
                  <a:srgbClr val="3C3C3B"/>
                </a:solidFill>
                <a:effectLst/>
                <a:latin typeface="Meta IGM" panose="02000503040000020004" pitchFamily="2" charset="0"/>
                <a:ea typeface="+mn-ea"/>
                <a:cs typeface="+mn-cs"/>
              </a:rPr>
              <a:t>Kontakt: nancy.boehning@igmetall.de</a:t>
            </a:r>
          </a:p>
        </p:txBody>
      </p:sp>
      <p:sp>
        <p:nvSpPr>
          <p:cNvPr id="7" name="Title 1">
            <a:extLst>
              <a:ext uri="{FF2B5EF4-FFF2-40B4-BE49-F238E27FC236}">
                <a16:creationId xmlns:a16="http://schemas.microsoft.com/office/drawing/2014/main" id="{C68D3693-BBC6-414A-8E27-D8298EF983B2}"/>
              </a:ext>
            </a:extLst>
          </p:cNvPr>
          <p:cNvSpPr>
            <a:spLocks noGrp="1"/>
          </p:cNvSpPr>
          <p:nvPr>
            <p:ph type="ctrTitle" hasCustomPrompt="1"/>
          </p:nvPr>
        </p:nvSpPr>
        <p:spPr>
          <a:xfrm>
            <a:off x="250825" y="1603659"/>
            <a:ext cx="4859057" cy="2524062"/>
          </a:xfrm>
        </p:spPr>
        <p:txBody>
          <a:bodyPr anchor="ctr" anchorCtr="0"/>
          <a:lstStyle>
            <a:lvl1pPr algn="l">
              <a:defRPr sz="3500" b="1" i="0" spc="200" baseline="0">
                <a:solidFill>
                  <a:schemeClr val="bg1"/>
                </a:solidFill>
                <a:latin typeface="Meta Head IGM Cond Black" panose="02000506030000020004" pitchFamily="2" charset="77"/>
              </a:defRPr>
            </a:lvl1pPr>
          </a:lstStyle>
          <a:p>
            <a:r>
              <a:rPr lang="de-DE" dirty="0"/>
              <a:t>VIELEN DANK FÜR eure</a:t>
            </a:r>
            <a:br>
              <a:rPr lang="de-DE" dirty="0"/>
            </a:br>
            <a:r>
              <a:rPr lang="de-DE" dirty="0"/>
              <a:t>AUFMERKSAMKEIT!</a:t>
            </a:r>
            <a:endParaRPr lang="en-US" dirty="0"/>
          </a:p>
        </p:txBody>
      </p:sp>
    </p:spTree>
    <p:extLst>
      <p:ext uri="{BB962C8B-B14F-4D97-AF65-F5344CB8AC3E}">
        <p14:creationId xmlns:p14="http://schemas.microsoft.com/office/powerpoint/2010/main" val="1809638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E6D383-94EA-A1C1-6EC0-A1F305D62164}"/>
              </a:ext>
            </a:extLst>
          </p:cNvPr>
          <p:cNvSpPr>
            <a:spLocks noGrp="1"/>
          </p:cNvSpPr>
          <p:nvPr>
            <p:ph type="ctrTitle"/>
          </p:nvPr>
        </p:nvSpPr>
        <p:spPr>
          <a:xfrm>
            <a:off x="1143000" y="841772"/>
            <a:ext cx="6858000" cy="1790700"/>
          </a:xfrm>
        </p:spPr>
        <p:txBody>
          <a:bodyPr anchor="b"/>
          <a:lstStyle>
            <a:lvl1pPr algn="ctr">
              <a:defRPr sz="4500"/>
            </a:lvl1pPr>
          </a:lstStyle>
          <a:p>
            <a:r>
              <a:rPr lang="de-DE"/>
              <a:t>Mastertitelformat bearbeiten</a:t>
            </a:r>
          </a:p>
        </p:txBody>
      </p:sp>
      <p:sp>
        <p:nvSpPr>
          <p:cNvPr id="3" name="Untertitel 2">
            <a:extLst>
              <a:ext uri="{FF2B5EF4-FFF2-40B4-BE49-F238E27FC236}">
                <a16:creationId xmlns:a16="http://schemas.microsoft.com/office/drawing/2014/main" id="{F0830AB5-61FB-C758-8CE4-FF724D54650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p>
        </p:txBody>
      </p:sp>
      <p:sp>
        <p:nvSpPr>
          <p:cNvPr id="4" name="Datumsplatzhalter 3">
            <a:extLst>
              <a:ext uri="{FF2B5EF4-FFF2-40B4-BE49-F238E27FC236}">
                <a16:creationId xmlns:a16="http://schemas.microsoft.com/office/drawing/2014/main" id="{10481150-5F78-EA50-8AEC-E2A966607456}"/>
              </a:ext>
            </a:extLst>
          </p:cNvPr>
          <p:cNvSpPr>
            <a:spLocks noGrp="1"/>
          </p:cNvSpPr>
          <p:nvPr>
            <p:ph type="dt" sz="half" idx="10"/>
          </p:nvPr>
        </p:nvSpPr>
        <p:spPr/>
        <p:txBody>
          <a:bodyPr/>
          <a:lstStyle/>
          <a:p>
            <a:fld id="{F2188592-940B-40F1-B89D-5693FC768F2F}" type="datetimeFigureOut">
              <a:rPr lang="de-DE" smtClean="0"/>
              <a:t>25.03.2025</a:t>
            </a:fld>
            <a:endParaRPr lang="de-DE"/>
          </a:p>
        </p:txBody>
      </p:sp>
      <p:sp>
        <p:nvSpPr>
          <p:cNvPr id="5" name="Fußzeilenplatzhalter 4">
            <a:extLst>
              <a:ext uri="{FF2B5EF4-FFF2-40B4-BE49-F238E27FC236}">
                <a16:creationId xmlns:a16="http://schemas.microsoft.com/office/drawing/2014/main" id="{A09D6894-CCBC-6C9C-E5F3-8DC8EF3330A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CA774A4-00EB-2604-BED8-BB63AEB079ED}"/>
              </a:ext>
            </a:extLst>
          </p:cNvPr>
          <p:cNvSpPr>
            <a:spLocks noGrp="1"/>
          </p:cNvSpPr>
          <p:nvPr>
            <p:ph type="sldNum" sz="quarter" idx="12"/>
          </p:nvPr>
        </p:nvSpPr>
        <p:spPr/>
        <p:txBody>
          <a:bodyPr/>
          <a:lstStyle/>
          <a:p>
            <a:fld id="{897EAFCC-2310-45E1-942F-84BB0977D862}" type="slidenum">
              <a:rPr lang="de-DE" smtClean="0"/>
              <a:t>‹Nr.›</a:t>
            </a:fld>
            <a:endParaRPr lang="de-DE"/>
          </a:p>
        </p:txBody>
      </p:sp>
    </p:spTree>
    <p:extLst>
      <p:ext uri="{BB962C8B-B14F-4D97-AF65-F5344CB8AC3E}">
        <p14:creationId xmlns:p14="http://schemas.microsoft.com/office/powerpoint/2010/main" val="2862311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538E50-7C31-508D-9A06-E9FAD4BC12E2}"/>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8A18FF7-35A5-8688-8CCF-C43FB1176CA8}"/>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1D83691-6F33-8097-9D87-CDBC6D06327E}"/>
              </a:ext>
            </a:extLst>
          </p:cNvPr>
          <p:cNvSpPr>
            <a:spLocks noGrp="1"/>
          </p:cNvSpPr>
          <p:nvPr>
            <p:ph type="dt" sz="half" idx="10"/>
          </p:nvPr>
        </p:nvSpPr>
        <p:spPr/>
        <p:txBody>
          <a:bodyPr/>
          <a:lstStyle/>
          <a:p>
            <a:fld id="{F2188592-940B-40F1-B89D-5693FC768F2F}" type="datetimeFigureOut">
              <a:rPr lang="de-DE" smtClean="0"/>
              <a:t>25.03.2025</a:t>
            </a:fld>
            <a:endParaRPr lang="de-DE"/>
          </a:p>
        </p:txBody>
      </p:sp>
      <p:sp>
        <p:nvSpPr>
          <p:cNvPr id="5" name="Fußzeilenplatzhalter 4">
            <a:extLst>
              <a:ext uri="{FF2B5EF4-FFF2-40B4-BE49-F238E27FC236}">
                <a16:creationId xmlns:a16="http://schemas.microsoft.com/office/drawing/2014/main" id="{18804D64-C0A1-EF39-EA88-22734B828CB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6EE760C-B6C5-8A1D-6C30-848FCE0FA574}"/>
              </a:ext>
            </a:extLst>
          </p:cNvPr>
          <p:cNvSpPr>
            <a:spLocks noGrp="1"/>
          </p:cNvSpPr>
          <p:nvPr>
            <p:ph type="sldNum" sz="quarter" idx="12"/>
          </p:nvPr>
        </p:nvSpPr>
        <p:spPr/>
        <p:txBody>
          <a:bodyPr/>
          <a:lstStyle/>
          <a:p>
            <a:fld id="{897EAFCC-2310-45E1-942F-84BB0977D862}" type="slidenum">
              <a:rPr lang="de-DE" smtClean="0"/>
              <a:t>‹Nr.›</a:t>
            </a:fld>
            <a:endParaRPr lang="de-DE"/>
          </a:p>
        </p:txBody>
      </p:sp>
    </p:spTree>
    <p:extLst>
      <p:ext uri="{BB962C8B-B14F-4D97-AF65-F5344CB8AC3E}">
        <p14:creationId xmlns:p14="http://schemas.microsoft.com/office/powerpoint/2010/main" val="5136644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883104-2576-1A0C-6CCD-18A63B199719}"/>
              </a:ext>
            </a:extLst>
          </p:cNvPr>
          <p:cNvSpPr>
            <a:spLocks noGrp="1"/>
          </p:cNvSpPr>
          <p:nvPr>
            <p:ph type="title"/>
          </p:nvPr>
        </p:nvSpPr>
        <p:spPr>
          <a:xfrm>
            <a:off x="623888" y="1282304"/>
            <a:ext cx="7886700" cy="2139553"/>
          </a:xfrm>
        </p:spPr>
        <p:txBody>
          <a:bodyPr anchor="b"/>
          <a:lstStyle>
            <a:lvl1pPr>
              <a:defRPr sz="4500"/>
            </a:lvl1pPr>
          </a:lstStyle>
          <a:p>
            <a:r>
              <a:rPr lang="de-DE"/>
              <a:t>Mastertitelformat bearbeiten</a:t>
            </a:r>
          </a:p>
        </p:txBody>
      </p:sp>
      <p:sp>
        <p:nvSpPr>
          <p:cNvPr id="3" name="Textplatzhalter 2">
            <a:extLst>
              <a:ext uri="{FF2B5EF4-FFF2-40B4-BE49-F238E27FC236}">
                <a16:creationId xmlns:a16="http://schemas.microsoft.com/office/drawing/2014/main" id="{AE5C2A45-5EAD-2C3C-A0F0-DC6D74B211A8}"/>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2A19874D-7113-F097-0BD6-618423B53352}"/>
              </a:ext>
            </a:extLst>
          </p:cNvPr>
          <p:cNvSpPr>
            <a:spLocks noGrp="1"/>
          </p:cNvSpPr>
          <p:nvPr>
            <p:ph type="dt" sz="half" idx="10"/>
          </p:nvPr>
        </p:nvSpPr>
        <p:spPr/>
        <p:txBody>
          <a:bodyPr/>
          <a:lstStyle/>
          <a:p>
            <a:fld id="{F2188592-940B-40F1-B89D-5693FC768F2F}" type="datetimeFigureOut">
              <a:rPr lang="de-DE" smtClean="0"/>
              <a:t>25.03.2025</a:t>
            </a:fld>
            <a:endParaRPr lang="de-DE"/>
          </a:p>
        </p:txBody>
      </p:sp>
      <p:sp>
        <p:nvSpPr>
          <p:cNvPr id="5" name="Fußzeilenplatzhalter 4">
            <a:extLst>
              <a:ext uri="{FF2B5EF4-FFF2-40B4-BE49-F238E27FC236}">
                <a16:creationId xmlns:a16="http://schemas.microsoft.com/office/drawing/2014/main" id="{F1E5D8EB-099F-C688-5D93-3E178E1AF44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B586B7F-935A-5D01-5CBD-B2984726363F}"/>
              </a:ext>
            </a:extLst>
          </p:cNvPr>
          <p:cNvSpPr>
            <a:spLocks noGrp="1"/>
          </p:cNvSpPr>
          <p:nvPr>
            <p:ph type="sldNum" sz="quarter" idx="12"/>
          </p:nvPr>
        </p:nvSpPr>
        <p:spPr/>
        <p:txBody>
          <a:bodyPr/>
          <a:lstStyle/>
          <a:p>
            <a:fld id="{897EAFCC-2310-45E1-942F-84BB0977D862}" type="slidenum">
              <a:rPr lang="de-DE" smtClean="0"/>
              <a:t>‹Nr.›</a:t>
            </a:fld>
            <a:endParaRPr lang="de-DE"/>
          </a:p>
        </p:txBody>
      </p:sp>
    </p:spTree>
    <p:extLst>
      <p:ext uri="{BB962C8B-B14F-4D97-AF65-F5344CB8AC3E}">
        <p14:creationId xmlns:p14="http://schemas.microsoft.com/office/powerpoint/2010/main" val="1495593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E716EC-CF5A-04A6-1791-7AB2657C50F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67280A1-D125-AB8D-72E5-FEBEBBD200FE}"/>
              </a:ext>
            </a:extLst>
          </p:cNvPr>
          <p:cNvSpPr>
            <a:spLocks noGrp="1"/>
          </p:cNvSpPr>
          <p:nvPr>
            <p:ph sz="half" idx="1"/>
          </p:nvPr>
        </p:nvSpPr>
        <p:spPr>
          <a:xfrm>
            <a:off x="628650" y="1369219"/>
            <a:ext cx="3886200" cy="326350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A63B2D0-F309-C16F-11F6-B55C393C990D}"/>
              </a:ext>
            </a:extLst>
          </p:cNvPr>
          <p:cNvSpPr>
            <a:spLocks noGrp="1"/>
          </p:cNvSpPr>
          <p:nvPr>
            <p:ph sz="half" idx="2"/>
          </p:nvPr>
        </p:nvSpPr>
        <p:spPr>
          <a:xfrm>
            <a:off x="4629150" y="1369219"/>
            <a:ext cx="3886200" cy="326350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3E7C3C85-EB35-7F32-6E8D-D2F9DEE86CA8}"/>
              </a:ext>
            </a:extLst>
          </p:cNvPr>
          <p:cNvSpPr>
            <a:spLocks noGrp="1"/>
          </p:cNvSpPr>
          <p:nvPr>
            <p:ph type="dt" sz="half" idx="10"/>
          </p:nvPr>
        </p:nvSpPr>
        <p:spPr/>
        <p:txBody>
          <a:bodyPr/>
          <a:lstStyle/>
          <a:p>
            <a:fld id="{F2188592-940B-40F1-B89D-5693FC768F2F}" type="datetimeFigureOut">
              <a:rPr lang="de-DE" smtClean="0"/>
              <a:t>25.03.2025</a:t>
            </a:fld>
            <a:endParaRPr lang="de-DE"/>
          </a:p>
        </p:txBody>
      </p:sp>
      <p:sp>
        <p:nvSpPr>
          <p:cNvPr id="6" name="Fußzeilenplatzhalter 5">
            <a:extLst>
              <a:ext uri="{FF2B5EF4-FFF2-40B4-BE49-F238E27FC236}">
                <a16:creationId xmlns:a16="http://schemas.microsoft.com/office/drawing/2014/main" id="{0CF2D369-6D72-0EBB-CC88-322DF82F84C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8CFC2A9-171F-9E96-FE2B-898FA962A9AA}"/>
              </a:ext>
            </a:extLst>
          </p:cNvPr>
          <p:cNvSpPr>
            <a:spLocks noGrp="1"/>
          </p:cNvSpPr>
          <p:nvPr>
            <p:ph type="sldNum" sz="quarter" idx="12"/>
          </p:nvPr>
        </p:nvSpPr>
        <p:spPr/>
        <p:txBody>
          <a:bodyPr/>
          <a:lstStyle/>
          <a:p>
            <a:fld id="{897EAFCC-2310-45E1-942F-84BB0977D862}" type="slidenum">
              <a:rPr lang="de-DE" smtClean="0"/>
              <a:t>‹Nr.›</a:t>
            </a:fld>
            <a:endParaRPr lang="de-DE"/>
          </a:p>
        </p:txBody>
      </p:sp>
    </p:spTree>
    <p:extLst>
      <p:ext uri="{BB962C8B-B14F-4D97-AF65-F5344CB8AC3E}">
        <p14:creationId xmlns:p14="http://schemas.microsoft.com/office/powerpoint/2010/main" val="4094243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877B9F-6DB9-EC83-91CA-046D537C3366}"/>
              </a:ext>
            </a:extLst>
          </p:cNvPr>
          <p:cNvSpPr>
            <a:spLocks noGrp="1"/>
          </p:cNvSpPr>
          <p:nvPr>
            <p:ph type="title"/>
          </p:nvPr>
        </p:nvSpPr>
        <p:spPr>
          <a:xfrm>
            <a:off x="629841" y="273844"/>
            <a:ext cx="7886700" cy="994172"/>
          </a:xfrm>
        </p:spPr>
        <p:txBody>
          <a:bodyPr/>
          <a:lstStyle/>
          <a:p>
            <a:r>
              <a:rPr lang="de-DE"/>
              <a:t>Mastertitelformat bearbeiten</a:t>
            </a:r>
          </a:p>
        </p:txBody>
      </p:sp>
      <p:sp>
        <p:nvSpPr>
          <p:cNvPr id="3" name="Textplatzhalter 2">
            <a:extLst>
              <a:ext uri="{FF2B5EF4-FFF2-40B4-BE49-F238E27FC236}">
                <a16:creationId xmlns:a16="http://schemas.microsoft.com/office/drawing/2014/main" id="{61BBBDAD-ECC9-09DA-9CB6-6D6B8C1FC64B}"/>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4" name="Inhaltsplatzhalter 3">
            <a:extLst>
              <a:ext uri="{FF2B5EF4-FFF2-40B4-BE49-F238E27FC236}">
                <a16:creationId xmlns:a16="http://schemas.microsoft.com/office/drawing/2014/main" id="{E5E115E3-FC44-3E49-2F2F-61F17AFE33EC}"/>
              </a:ext>
            </a:extLst>
          </p:cNvPr>
          <p:cNvSpPr>
            <a:spLocks noGrp="1"/>
          </p:cNvSpPr>
          <p:nvPr>
            <p:ph sz="half" idx="2"/>
          </p:nvPr>
        </p:nvSpPr>
        <p:spPr>
          <a:xfrm>
            <a:off x="629842" y="1878806"/>
            <a:ext cx="3868340" cy="276344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0BB3D02C-E9E5-EC4A-26C0-C36A9072C83C}"/>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6" name="Inhaltsplatzhalter 5">
            <a:extLst>
              <a:ext uri="{FF2B5EF4-FFF2-40B4-BE49-F238E27FC236}">
                <a16:creationId xmlns:a16="http://schemas.microsoft.com/office/drawing/2014/main" id="{FE2CD6D8-3F00-AF9C-0926-DCC76E54799A}"/>
              </a:ext>
            </a:extLst>
          </p:cNvPr>
          <p:cNvSpPr>
            <a:spLocks noGrp="1"/>
          </p:cNvSpPr>
          <p:nvPr>
            <p:ph sz="quarter" idx="4"/>
          </p:nvPr>
        </p:nvSpPr>
        <p:spPr>
          <a:xfrm>
            <a:off x="4629150" y="1878806"/>
            <a:ext cx="3887391" cy="276344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C56CDAF7-B635-E2D2-5BFD-4F593154CC5B}"/>
              </a:ext>
            </a:extLst>
          </p:cNvPr>
          <p:cNvSpPr>
            <a:spLocks noGrp="1"/>
          </p:cNvSpPr>
          <p:nvPr>
            <p:ph type="dt" sz="half" idx="10"/>
          </p:nvPr>
        </p:nvSpPr>
        <p:spPr/>
        <p:txBody>
          <a:bodyPr/>
          <a:lstStyle/>
          <a:p>
            <a:fld id="{F2188592-940B-40F1-B89D-5693FC768F2F}" type="datetimeFigureOut">
              <a:rPr lang="de-DE" smtClean="0"/>
              <a:t>25.03.2025</a:t>
            </a:fld>
            <a:endParaRPr lang="de-DE"/>
          </a:p>
        </p:txBody>
      </p:sp>
      <p:sp>
        <p:nvSpPr>
          <p:cNvPr id="8" name="Fußzeilenplatzhalter 7">
            <a:extLst>
              <a:ext uri="{FF2B5EF4-FFF2-40B4-BE49-F238E27FC236}">
                <a16:creationId xmlns:a16="http://schemas.microsoft.com/office/drawing/2014/main" id="{70FF4E6A-EA85-85E4-AC29-930133ED0293}"/>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14DC50AD-3241-E190-AB47-EFAAE92B8BD5}"/>
              </a:ext>
            </a:extLst>
          </p:cNvPr>
          <p:cNvSpPr>
            <a:spLocks noGrp="1"/>
          </p:cNvSpPr>
          <p:nvPr>
            <p:ph type="sldNum" sz="quarter" idx="12"/>
          </p:nvPr>
        </p:nvSpPr>
        <p:spPr/>
        <p:txBody>
          <a:bodyPr/>
          <a:lstStyle/>
          <a:p>
            <a:fld id="{897EAFCC-2310-45E1-942F-84BB0977D862}" type="slidenum">
              <a:rPr lang="de-DE" smtClean="0"/>
              <a:t>‹Nr.›</a:t>
            </a:fld>
            <a:endParaRPr lang="de-DE"/>
          </a:p>
        </p:txBody>
      </p:sp>
    </p:spTree>
    <p:extLst>
      <p:ext uri="{BB962C8B-B14F-4D97-AF65-F5344CB8AC3E}">
        <p14:creationId xmlns:p14="http://schemas.microsoft.com/office/powerpoint/2010/main" val="37758389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CE5BA4-24C7-D205-FB3B-6078A4A20925}"/>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30E86F5-8757-6D03-4F7F-94F7882CA97E}"/>
              </a:ext>
            </a:extLst>
          </p:cNvPr>
          <p:cNvSpPr>
            <a:spLocks noGrp="1"/>
          </p:cNvSpPr>
          <p:nvPr>
            <p:ph type="dt" sz="half" idx="10"/>
          </p:nvPr>
        </p:nvSpPr>
        <p:spPr/>
        <p:txBody>
          <a:bodyPr/>
          <a:lstStyle/>
          <a:p>
            <a:fld id="{F2188592-940B-40F1-B89D-5693FC768F2F}" type="datetimeFigureOut">
              <a:rPr lang="de-DE" smtClean="0"/>
              <a:t>25.03.2025</a:t>
            </a:fld>
            <a:endParaRPr lang="de-DE"/>
          </a:p>
        </p:txBody>
      </p:sp>
      <p:sp>
        <p:nvSpPr>
          <p:cNvPr id="4" name="Fußzeilenplatzhalter 3">
            <a:extLst>
              <a:ext uri="{FF2B5EF4-FFF2-40B4-BE49-F238E27FC236}">
                <a16:creationId xmlns:a16="http://schemas.microsoft.com/office/drawing/2014/main" id="{AF94CC84-7D1F-3FEB-B511-0C3E7A801F50}"/>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6CA423B3-ED9C-B624-290A-8C577094FB04}"/>
              </a:ext>
            </a:extLst>
          </p:cNvPr>
          <p:cNvSpPr>
            <a:spLocks noGrp="1"/>
          </p:cNvSpPr>
          <p:nvPr>
            <p:ph type="sldNum" sz="quarter" idx="12"/>
          </p:nvPr>
        </p:nvSpPr>
        <p:spPr/>
        <p:txBody>
          <a:bodyPr/>
          <a:lstStyle/>
          <a:p>
            <a:fld id="{897EAFCC-2310-45E1-942F-84BB0977D862}" type="slidenum">
              <a:rPr lang="de-DE" smtClean="0"/>
              <a:t>‹Nr.›</a:t>
            </a:fld>
            <a:endParaRPr lang="de-DE"/>
          </a:p>
        </p:txBody>
      </p:sp>
    </p:spTree>
    <p:extLst>
      <p:ext uri="{BB962C8B-B14F-4D97-AF65-F5344CB8AC3E}">
        <p14:creationId xmlns:p14="http://schemas.microsoft.com/office/powerpoint/2010/main" val="32655443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0786CAD0-55B8-B4CA-F148-6799288A139B}"/>
              </a:ext>
            </a:extLst>
          </p:cNvPr>
          <p:cNvSpPr>
            <a:spLocks noGrp="1"/>
          </p:cNvSpPr>
          <p:nvPr>
            <p:ph type="dt" sz="half" idx="10"/>
          </p:nvPr>
        </p:nvSpPr>
        <p:spPr/>
        <p:txBody>
          <a:bodyPr/>
          <a:lstStyle/>
          <a:p>
            <a:fld id="{F2188592-940B-40F1-B89D-5693FC768F2F}" type="datetimeFigureOut">
              <a:rPr lang="de-DE" smtClean="0"/>
              <a:t>25.03.2025</a:t>
            </a:fld>
            <a:endParaRPr lang="de-DE"/>
          </a:p>
        </p:txBody>
      </p:sp>
      <p:sp>
        <p:nvSpPr>
          <p:cNvPr id="3" name="Fußzeilenplatzhalter 2">
            <a:extLst>
              <a:ext uri="{FF2B5EF4-FFF2-40B4-BE49-F238E27FC236}">
                <a16:creationId xmlns:a16="http://schemas.microsoft.com/office/drawing/2014/main" id="{0248733F-722A-9FFC-B0D2-89524923AE88}"/>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54B23A65-C761-3309-56DB-82FD6513047A}"/>
              </a:ext>
            </a:extLst>
          </p:cNvPr>
          <p:cNvSpPr>
            <a:spLocks noGrp="1"/>
          </p:cNvSpPr>
          <p:nvPr>
            <p:ph type="sldNum" sz="quarter" idx="12"/>
          </p:nvPr>
        </p:nvSpPr>
        <p:spPr/>
        <p:txBody>
          <a:bodyPr/>
          <a:lstStyle/>
          <a:p>
            <a:fld id="{897EAFCC-2310-45E1-942F-84BB0977D862}" type="slidenum">
              <a:rPr lang="de-DE" smtClean="0"/>
              <a:t>‹Nr.›</a:t>
            </a:fld>
            <a:endParaRPr lang="de-DE"/>
          </a:p>
        </p:txBody>
      </p:sp>
    </p:spTree>
    <p:extLst>
      <p:ext uri="{BB962C8B-B14F-4D97-AF65-F5344CB8AC3E}">
        <p14:creationId xmlns:p14="http://schemas.microsoft.com/office/powerpoint/2010/main" val="6626284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2AC567-B00E-FB45-A84A-E190F52CDF6C}"/>
              </a:ext>
            </a:extLst>
          </p:cNvPr>
          <p:cNvSpPr>
            <a:spLocks noGrp="1"/>
          </p:cNvSpPr>
          <p:nvPr>
            <p:ph type="title"/>
          </p:nvPr>
        </p:nvSpPr>
        <p:spPr>
          <a:xfrm>
            <a:off x="629841" y="342900"/>
            <a:ext cx="2949178" cy="1200150"/>
          </a:xfrm>
        </p:spPr>
        <p:txBody>
          <a:bodyPr anchor="b"/>
          <a:lstStyle>
            <a:lvl1pPr>
              <a:defRPr sz="2400"/>
            </a:lvl1pPr>
          </a:lstStyle>
          <a:p>
            <a:r>
              <a:rPr lang="de-DE"/>
              <a:t>Mastertitelformat bearbeiten</a:t>
            </a:r>
          </a:p>
        </p:txBody>
      </p:sp>
      <p:sp>
        <p:nvSpPr>
          <p:cNvPr id="3" name="Inhaltsplatzhalter 2">
            <a:extLst>
              <a:ext uri="{FF2B5EF4-FFF2-40B4-BE49-F238E27FC236}">
                <a16:creationId xmlns:a16="http://schemas.microsoft.com/office/drawing/2014/main" id="{1D778B25-9A1B-ED9B-CDA2-CD2C10782716}"/>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4D436DBE-7C4E-19D4-54CC-EE4B0AF0F0E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umsplatzhalter 4">
            <a:extLst>
              <a:ext uri="{FF2B5EF4-FFF2-40B4-BE49-F238E27FC236}">
                <a16:creationId xmlns:a16="http://schemas.microsoft.com/office/drawing/2014/main" id="{3534500C-1C4C-FC98-09B3-4D8F2336D6B8}"/>
              </a:ext>
            </a:extLst>
          </p:cNvPr>
          <p:cNvSpPr>
            <a:spLocks noGrp="1"/>
          </p:cNvSpPr>
          <p:nvPr>
            <p:ph type="dt" sz="half" idx="10"/>
          </p:nvPr>
        </p:nvSpPr>
        <p:spPr/>
        <p:txBody>
          <a:bodyPr/>
          <a:lstStyle/>
          <a:p>
            <a:fld id="{F2188592-940B-40F1-B89D-5693FC768F2F}" type="datetimeFigureOut">
              <a:rPr lang="de-DE" smtClean="0"/>
              <a:t>25.03.2025</a:t>
            </a:fld>
            <a:endParaRPr lang="de-DE"/>
          </a:p>
        </p:txBody>
      </p:sp>
      <p:sp>
        <p:nvSpPr>
          <p:cNvPr id="6" name="Fußzeilenplatzhalter 5">
            <a:extLst>
              <a:ext uri="{FF2B5EF4-FFF2-40B4-BE49-F238E27FC236}">
                <a16:creationId xmlns:a16="http://schemas.microsoft.com/office/drawing/2014/main" id="{0C7D2E58-E534-4C8A-8CDA-62B243ABA3C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16F5508-40CE-E123-7309-6C7C83452B7F}"/>
              </a:ext>
            </a:extLst>
          </p:cNvPr>
          <p:cNvSpPr>
            <a:spLocks noGrp="1"/>
          </p:cNvSpPr>
          <p:nvPr>
            <p:ph type="sldNum" sz="quarter" idx="12"/>
          </p:nvPr>
        </p:nvSpPr>
        <p:spPr/>
        <p:txBody>
          <a:bodyPr/>
          <a:lstStyle/>
          <a:p>
            <a:fld id="{897EAFCC-2310-45E1-942F-84BB0977D862}" type="slidenum">
              <a:rPr lang="de-DE" smtClean="0"/>
              <a:t>‹Nr.›</a:t>
            </a:fld>
            <a:endParaRPr lang="de-DE"/>
          </a:p>
        </p:txBody>
      </p:sp>
    </p:spTree>
    <p:extLst>
      <p:ext uri="{BB962C8B-B14F-4D97-AF65-F5344CB8AC3E}">
        <p14:creationId xmlns:p14="http://schemas.microsoft.com/office/powerpoint/2010/main" val="6117149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38DE04-A47E-AFBE-318F-EDA7674BAB32}"/>
              </a:ext>
            </a:extLst>
          </p:cNvPr>
          <p:cNvSpPr>
            <a:spLocks noGrp="1"/>
          </p:cNvSpPr>
          <p:nvPr>
            <p:ph type="title"/>
          </p:nvPr>
        </p:nvSpPr>
        <p:spPr>
          <a:xfrm>
            <a:off x="629841" y="342900"/>
            <a:ext cx="2949178" cy="1200150"/>
          </a:xfrm>
        </p:spPr>
        <p:txBody>
          <a:bodyPr anchor="b"/>
          <a:lstStyle>
            <a:lvl1pPr>
              <a:defRPr sz="2400"/>
            </a:lvl1pPr>
          </a:lstStyle>
          <a:p>
            <a:r>
              <a:rPr lang="de-DE"/>
              <a:t>Mastertitelformat bearbeiten</a:t>
            </a:r>
          </a:p>
        </p:txBody>
      </p:sp>
      <p:sp>
        <p:nvSpPr>
          <p:cNvPr id="3" name="Bildplatzhalter 2">
            <a:extLst>
              <a:ext uri="{FF2B5EF4-FFF2-40B4-BE49-F238E27FC236}">
                <a16:creationId xmlns:a16="http://schemas.microsoft.com/office/drawing/2014/main" id="{3CB3E328-1C52-CF47-1AA2-E0B3BE441C20}"/>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de-DE"/>
          </a:p>
        </p:txBody>
      </p:sp>
      <p:sp>
        <p:nvSpPr>
          <p:cNvPr id="4" name="Textplatzhalter 3">
            <a:extLst>
              <a:ext uri="{FF2B5EF4-FFF2-40B4-BE49-F238E27FC236}">
                <a16:creationId xmlns:a16="http://schemas.microsoft.com/office/drawing/2014/main" id="{FC1D1E66-0C3C-E07D-5857-8C1FCC18624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umsplatzhalter 4">
            <a:extLst>
              <a:ext uri="{FF2B5EF4-FFF2-40B4-BE49-F238E27FC236}">
                <a16:creationId xmlns:a16="http://schemas.microsoft.com/office/drawing/2014/main" id="{6E092E28-1300-B096-069E-A99E637A01F9}"/>
              </a:ext>
            </a:extLst>
          </p:cNvPr>
          <p:cNvSpPr>
            <a:spLocks noGrp="1"/>
          </p:cNvSpPr>
          <p:nvPr>
            <p:ph type="dt" sz="half" idx="10"/>
          </p:nvPr>
        </p:nvSpPr>
        <p:spPr/>
        <p:txBody>
          <a:bodyPr/>
          <a:lstStyle/>
          <a:p>
            <a:fld id="{F2188592-940B-40F1-B89D-5693FC768F2F}" type="datetimeFigureOut">
              <a:rPr lang="de-DE" smtClean="0"/>
              <a:t>25.03.2025</a:t>
            </a:fld>
            <a:endParaRPr lang="de-DE"/>
          </a:p>
        </p:txBody>
      </p:sp>
      <p:sp>
        <p:nvSpPr>
          <p:cNvPr id="6" name="Fußzeilenplatzhalter 5">
            <a:extLst>
              <a:ext uri="{FF2B5EF4-FFF2-40B4-BE49-F238E27FC236}">
                <a16:creationId xmlns:a16="http://schemas.microsoft.com/office/drawing/2014/main" id="{381DC809-9557-6FD5-A281-3B596CCEF5D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4F49C6E-77F4-AA74-7839-8EF124395EC2}"/>
              </a:ext>
            </a:extLst>
          </p:cNvPr>
          <p:cNvSpPr>
            <a:spLocks noGrp="1"/>
          </p:cNvSpPr>
          <p:nvPr>
            <p:ph type="sldNum" sz="quarter" idx="12"/>
          </p:nvPr>
        </p:nvSpPr>
        <p:spPr/>
        <p:txBody>
          <a:bodyPr/>
          <a:lstStyle/>
          <a:p>
            <a:fld id="{897EAFCC-2310-45E1-942F-84BB0977D862}" type="slidenum">
              <a:rPr lang="de-DE" smtClean="0"/>
              <a:t>‹Nr.›</a:t>
            </a:fld>
            <a:endParaRPr lang="de-DE"/>
          </a:p>
        </p:txBody>
      </p:sp>
    </p:spTree>
    <p:extLst>
      <p:ext uri="{BB962C8B-B14F-4D97-AF65-F5344CB8AC3E}">
        <p14:creationId xmlns:p14="http://schemas.microsoft.com/office/powerpoint/2010/main" val="2320871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ohne Bi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80AA2AEA-20EE-1F47-ACF4-0C99D615D47D}"/>
              </a:ext>
            </a:extLst>
          </p:cNvPr>
          <p:cNvPicPr>
            <a:picLocks noChangeAspect="1"/>
          </p:cNvPicPr>
          <p:nvPr userDrawn="1"/>
        </p:nvPicPr>
        <p:blipFill>
          <a:blip r:embed="rId2"/>
          <a:stretch>
            <a:fillRect/>
          </a:stretch>
        </p:blipFill>
        <p:spPr>
          <a:xfrm>
            <a:off x="0" y="0"/>
            <a:ext cx="7143750" cy="5143500"/>
          </a:xfrm>
          <a:prstGeom prst="rect">
            <a:avLst/>
          </a:prstGeom>
        </p:spPr>
      </p:pic>
      <p:sp>
        <p:nvSpPr>
          <p:cNvPr id="2" name="Title 1"/>
          <p:cNvSpPr>
            <a:spLocks noGrp="1"/>
          </p:cNvSpPr>
          <p:nvPr>
            <p:ph type="ctrTitle" hasCustomPrompt="1"/>
          </p:nvPr>
        </p:nvSpPr>
        <p:spPr>
          <a:xfrm>
            <a:off x="250825" y="2374211"/>
            <a:ext cx="6591039" cy="961628"/>
          </a:xfrm>
        </p:spPr>
        <p:txBody>
          <a:bodyPr anchor="ctr" anchorCtr="0"/>
          <a:lstStyle>
            <a:lvl1pPr algn="l">
              <a:defRPr sz="3500" spc="200" baseline="0">
                <a:solidFill>
                  <a:schemeClr val="bg1"/>
                </a:solidFill>
              </a:defRPr>
            </a:lvl1pPr>
          </a:lstStyle>
          <a:p>
            <a:r>
              <a:rPr lang="de-DE" dirty="0"/>
              <a:t>PRÄSENTATIONSTITEL BEARBEITEN</a:t>
            </a:r>
            <a:endParaRPr lang="en-US" dirty="0"/>
          </a:p>
        </p:txBody>
      </p:sp>
      <p:sp>
        <p:nvSpPr>
          <p:cNvPr id="15" name="Textplatzhalter 14">
            <a:extLst>
              <a:ext uri="{FF2B5EF4-FFF2-40B4-BE49-F238E27FC236}">
                <a16:creationId xmlns:a16="http://schemas.microsoft.com/office/drawing/2014/main" id="{64E9B235-21E8-9341-A119-8338AD853901}"/>
              </a:ext>
            </a:extLst>
          </p:cNvPr>
          <p:cNvSpPr>
            <a:spLocks noGrp="1"/>
          </p:cNvSpPr>
          <p:nvPr>
            <p:ph type="body" sz="quarter" idx="14" hasCustomPrompt="1"/>
          </p:nvPr>
        </p:nvSpPr>
        <p:spPr>
          <a:xfrm>
            <a:off x="250825" y="3352934"/>
            <a:ext cx="2514146" cy="347696"/>
          </a:xfrm>
        </p:spPr>
        <p:txBody>
          <a:bodyPr wrap="none" lIns="0" tIns="0" rIns="0" bIns="0" anchor="ctr" anchorCtr="0">
            <a:normAutofit/>
          </a:bodyPr>
          <a:lstStyle>
            <a:lvl1pPr marL="0" indent="0">
              <a:buNone/>
              <a:defRPr sz="2100" b="0" i="0" spc="100" baseline="0">
                <a:solidFill>
                  <a:schemeClr val="bg1"/>
                </a:solidFill>
                <a:latin typeface="Meta Head IGM Cond Light" panose="02000506030000020004" pitchFamily="2" charset="77"/>
              </a:defRPr>
            </a:lvl1pPr>
          </a:lstStyle>
          <a:p>
            <a:r>
              <a:rPr lang="de-DE" dirty="0"/>
              <a:t>Datum</a:t>
            </a:r>
          </a:p>
        </p:txBody>
      </p:sp>
    </p:spTree>
    <p:extLst>
      <p:ext uri="{BB962C8B-B14F-4D97-AF65-F5344CB8AC3E}">
        <p14:creationId xmlns:p14="http://schemas.microsoft.com/office/powerpoint/2010/main" val="11974314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C90EFA-FDCC-E126-F4DD-2B0152D84445}"/>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DD8F3ABC-8205-A926-1A89-FC3FA85F7C1B}"/>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63F3C74-6602-8C27-072E-7369F20B53D3}"/>
              </a:ext>
            </a:extLst>
          </p:cNvPr>
          <p:cNvSpPr>
            <a:spLocks noGrp="1"/>
          </p:cNvSpPr>
          <p:nvPr>
            <p:ph type="dt" sz="half" idx="10"/>
          </p:nvPr>
        </p:nvSpPr>
        <p:spPr/>
        <p:txBody>
          <a:bodyPr/>
          <a:lstStyle/>
          <a:p>
            <a:fld id="{F2188592-940B-40F1-B89D-5693FC768F2F}" type="datetimeFigureOut">
              <a:rPr lang="de-DE" smtClean="0"/>
              <a:t>25.03.2025</a:t>
            </a:fld>
            <a:endParaRPr lang="de-DE"/>
          </a:p>
        </p:txBody>
      </p:sp>
      <p:sp>
        <p:nvSpPr>
          <p:cNvPr id="5" name="Fußzeilenplatzhalter 4">
            <a:extLst>
              <a:ext uri="{FF2B5EF4-FFF2-40B4-BE49-F238E27FC236}">
                <a16:creationId xmlns:a16="http://schemas.microsoft.com/office/drawing/2014/main" id="{DBA8D8F5-CD82-2023-B6AC-CE2ADE24B28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F8B5F53-0CCB-7982-8510-FA6A8A1F5361}"/>
              </a:ext>
            </a:extLst>
          </p:cNvPr>
          <p:cNvSpPr>
            <a:spLocks noGrp="1"/>
          </p:cNvSpPr>
          <p:nvPr>
            <p:ph type="sldNum" sz="quarter" idx="12"/>
          </p:nvPr>
        </p:nvSpPr>
        <p:spPr/>
        <p:txBody>
          <a:bodyPr/>
          <a:lstStyle/>
          <a:p>
            <a:fld id="{897EAFCC-2310-45E1-942F-84BB0977D862}" type="slidenum">
              <a:rPr lang="de-DE" smtClean="0"/>
              <a:t>‹Nr.›</a:t>
            </a:fld>
            <a:endParaRPr lang="de-DE"/>
          </a:p>
        </p:txBody>
      </p:sp>
    </p:spTree>
    <p:extLst>
      <p:ext uri="{BB962C8B-B14F-4D97-AF65-F5344CB8AC3E}">
        <p14:creationId xmlns:p14="http://schemas.microsoft.com/office/powerpoint/2010/main" val="30016765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FE1791A1-F8C2-BCDB-2726-265F9BF2334D}"/>
              </a:ext>
            </a:extLst>
          </p:cNvPr>
          <p:cNvSpPr>
            <a:spLocks noGrp="1"/>
          </p:cNvSpPr>
          <p:nvPr>
            <p:ph type="title" orient="vert"/>
          </p:nvPr>
        </p:nvSpPr>
        <p:spPr>
          <a:xfrm>
            <a:off x="6543675" y="273844"/>
            <a:ext cx="1971675" cy="4358879"/>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D1E1D74F-3ACA-9DA5-F610-DD18918C68A1}"/>
              </a:ext>
            </a:extLst>
          </p:cNvPr>
          <p:cNvSpPr>
            <a:spLocks noGrp="1"/>
          </p:cNvSpPr>
          <p:nvPr>
            <p:ph type="body" orient="vert" idx="1"/>
          </p:nvPr>
        </p:nvSpPr>
        <p:spPr>
          <a:xfrm>
            <a:off x="628650" y="273844"/>
            <a:ext cx="5800725" cy="4358879"/>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7AC4DB8-1106-2BF1-36D1-75F1517D4F30}"/>
              </a:ext>
            </a:extLst>
          </p:cNvPr>
          <p:cNvSpPr>
            <a:spLocks noGrp="1"/>
          </p:cNvSpPr>
          <p:nvPr>
            <p:ph type="dt" sz="half" idx="10"/>
          </p:nvPr>
        </p:nvSpPr>
        <p:spPr/>
        <p:txBody>
          <a:bodyPr/>
          <a:lstStyle/>
          <a:p>
            <a:fld id="{F2188592-940B-40F1-B89D-5693FC768F2F}" type="datetimeFigureOut">
              <a:rPr lang="de-DE" smtClean="0"/>
              <a:t>25.03.2025</a:t>
            </a:fld>
            <a:endParaRPr lang="de-DE"/>
          </a:p>
        </p:txBody>
      </p:sp>
      <p:sp>
        <p:nvSpPr>
          <p:cNvPr id="5" name="Fußzeilenplatzhalter 4">
            <a:extLst>
              <a:ext uri="{FF2B5EF4-FFF2-40B4-BE49-F238E27FC236}">
                <a16:creationId xmlns:a16="http://schemas.microsoft.com/office/drawing/2014/main" id="{F0657990-CF44-4987-3750-C2A7EA1FAC1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E5C5221-1C03-CB09-051F-5D894EA13241}"/>
              </a:ext>
            </a:extLst>
          </p:cNvPr>
          <p:cNvSpPr>
            <a:spLocks noGrp="1"/>
          </p:cNvSpPr>
          <p:nvPr>
            <p:ph type="sldNum" sz="quarter" idx="12"/>
          </p:nvPr>
        </p:nvSpPr>
        <p:spPr/>
        <p:txBody>
          <a:bodyPr/>
          <a:lstStyle/>
          <a:p>
            <a:fld id="{897EAFCC-2310-45E1-942F-84BB0977D862}" type="slidenum">
              <a:rPr lang="de-DE" smtClean="0"/>
              <a:t>‹Nr.›</a:t>
            </a:fld>
            <a:endParaRPr lang="de-DE"/>
          </a:p>
        </p:txBody>
      </p:sp>
    </p:spTree>
    <p:extLst>
      <p:ext uri="{BB962C8B-B14F-4D97-AF65-F5344CB8AC3E}">
        <p14:creationId xmlns:p14="http://schemas.microsoft.com/office/powerpoint/2010/main" val="15009013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elfolie mit Bild">
    <p:spTree>
      <p:nvGrpSpPr>
        <p:cNvPr id="1" name=""/>
        <p:cNvGrpSpPr/>
        <p:nvPr/>
      </p:nvGrpSpPr>
      <p:grpSpPr>
        <a:xfrm>
          <a:off x="0" y="0"/>
          <a:ext cx="0" cy="0"/>
          <a:chOff x="0" y="0"/>
          <a:chExt cx="0" cy="0"/>
        </a:xfrm>
      </p:grpSpPr>
      <p:sp>
        <p:nvSpPr>
          <p:cNvPr id="32" name="Rechteck 31">
            <a:extLst>
              <a:ext uri="{FF2B5EF4-FFF2-40B4-BE49-F238E27FC236}">
                <a16:creationId xmlns:a16="http://schemas.microsoft.com/office/drawing/2014/main" id="{7A5ECE3D-4B62-964E-BF60-6DD95EC06B60}"/>
              </a:ext>
            </a:extLst>
          </p:cNvPr>
          <p:cNvSpPr/>
          <p:nvPr userDrawn="1"/>
        </p:nvSpPr>
        <p:spPr>
          <a:xfrm>
            <a:off x="0" y="1"/>
            <a:ext cx="9144000" cy="406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a:latin typeface="Meta IGM" panose="02000503040000020004" pitchFamily="2" charset="0"/>
            </a:endParaRPr>
          </a:p>
        </p:txBody>
      </p:sp>
      <p:pic>
        <p:nvPicPr>
          <p:cNvPr id="34" name="Grafik 33">
            <a:extLst>
              <a:ext uri="{FF2B5EF4-FFF2-40B4-BE49-F238E27FC236}">
                <a16:creationId xmlns:a16="http://schemas.microsoft.com/office/drawing/2014/main" id="{A1E45744-6AD6-4F43-A343-971D23259787}"/>
              </a:ext>
            </a:extLst>
          </p:cNvPr>
          <p:cNvPicPr>
            <a:picLocks noChangeAspect="1"/>
          </p:cNvPicPr>
          <p:nvPr userDrawn="1"/>
        </p:nvPicPr>
        <p:blipFill>
          <a:blip r:embed="rId2"/>
          <a:stretch>
            <a:fillRect/>
          </a:stretch>
        </p:blipFill>
        <p:spPr>
          <a:xfrm>
            <a:off x="8173175" y="238618"/>
            <a:ext cx="720000" cy="720000"/>
          </a:xfrm>
          <a:prstGeom prst="rect">
            <a:avLst/>
          </a:prstGeom>
        </p:spPr>
      </p:pic>
      <p:sp>
        <p:nvSpPr>
          <p:cNvPr id="36" name="Rechteck 35">
            <a:extLst>
              <a:ext uri="{FF2B5EF4-FFF2-40B4-BE49-F238E27FC236}">
                <a16:creationId xmlns:a16="http://schemas.microsoft.com/office/drawing/2014/main" id="{551D7B0F-DCAE-5B45-A92D-07BA8B987DC0}"/>
              </a:ext>
            </a:extLst>
          </p:cNvPr>
          <p:cNvSpPr/>
          <p:nvPr userDrawn="1"/>
        </p:nvSpPr>
        <p:spPr>
          <a:xfrm rot="3786198">
            <a:off x="6696059" y="1873841"/>
            <a:ext cx="1741767" cy="4431387"/>
          </a:xfrm>
          <a:custGeom>
            <a:avLst/>
            <a:gdLst>
              <a:gd name="connsiteX0" fmla="*/ 0 w 1559566"/>
              <a:gd name="connsiteY0" fmla="*/ 0 h 3868614"/>
              <a:gd name="connsiteX1" fmla="*/ 1559566 w 1559566"/>
              <a:gd name="connsiteY1" fmla="*/ 0 h 3868614"/>
              <a:gd name="connsiteX2" fmla="*/ 1559566 w 1559566"/>
              <a:gd name="connsiteY2" fmla="*/ 3868614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424813 w 1559566"/>
              <a:gd name="connsiteY2" fmla="*/ 3663256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577634 w 1559566"/>
              <a:gd name="connsiteY2" fmla="*/ 3755016 h 3868614"/>
              <a:gd name="connsiteX3" fmla="*/ 0 w 1559566"/>
              <a:gd name="connsiteY3" fmla="*/ 3868614 h 3868614"/>
              <a:gd name="connsiteX4" fmla="*/ 0 w 1559566"/>
              <a:gd name="connsiteY4" fmla="*/ 0 h 3868614"/>
              <a:gd name="connsiteX0" fmla="*/ 0 w 1842555"/>
              <a:gd name="connsiteY0" fmla="*/ 0 h 3868614"/>
              <a:gd name="connsiteX1" fmla="*/ 1842555 w 1842555"/>
              <a:gd name="connsiteY1" fmla="*/ 172029 h 3868614"/>
              <a:gd name="connsiteX2" fmla="*/ 577634 w 1842555"/>
              <a:gd name="connsiteY2" fmla="*/ 3755016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634265 w 1842555"/>
              <a:gd name="connsiteY2" fmla="*/ 3783743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487189 w 1842555"/>
              <a:gd name="connsiteY2" fmla="*/ 3680657 h 3868614"/>
              <a:gd name="connsiteX3" fmla="*/ 0 w 1842555"/>
              <a:gd name="connsiteY3" fmla="*/ 3868614 h 3868614"/>
              <a:gd name="connsiteX4" fmla="*/ 0 w 1842555"/>
              <a:gd name="connsiteY4" fmla="*/ 0 h 3868614"/>
              <a:gd name="connsiteX0" fmla="*/ 0 w 1600947"/>
              <a:gd name="connsiteY0" fmla="*/ 0 h 3868614"/>
              <a:gd name="connsiteX1" fmla="*/ 1600947 w 1600947"/>
              <a:gd name="connsiteY1" fmla="*/ 807584 h 3868614"/>
              <a:gd name="connsiteX2" fmla="*/ 487189 w 1600947"/>
              <a:gd name="connsiteY2" fmla="*/ 3680657 h 3868614"/>
              <a:gd name="connsiteX3" fmla="*/ 0 w 1600947"/>
              <a:gd name="connsiteY3" fmla="*/ 3868614 h 3868614"/>
              <a:gd name="connsiteX4" fmla="*/ 0 w 1600947"/>
              <a:gd name="connsiteY4" fmla="*/ 0 h 3868614"/>
              <a:gd name="connsiteX0" fmla="*/ 0 w 1603382"/>
              <a:gd name="connsiteY0" fmla="*/ 0 h 3868614"/>
              <a:gd name="connsiteX1" fmla="*/ 1603382 w 1603382"/>
              <a:gd name="connsiteY1" fmla="*/ 815034 h 3868614"/>
              <a:gd name="connsiteX2" fmla="*/ 487189 w 1603382"/>
              <a:gd name="connsiteY2" fmla="*/ 3680657 h 3868614"/>
              <a:gd name="connsiteX3" fmla="*/ 0 w 1603382"/>
              <a:gd name="connsiteY3" fmla="*/ 3868614 h 3868614"/>
              <a:gd name="connsiteX4" fmla="*/ 0 w 1603382"/>
              <a:gd name="connsiteY4" fmla="*/ 0 h 3868614"/>
              <a:gd name="connsiteX0" fmla="*/ 0 w 1603382"/>
              <a:gd name="connsiteY0" fmla="*/ 0 h 4431387"/>
              <a:gd name="connsiteX1" fmla="*/ 1603382 w 1603382"/>
              <a:gd name="connsiteY1" fmla="*/ 815034 h 4431387"/>
              <a:gd name="connsiteX2" fmla="*/ 19379 w 1603382"/>
              <a:gd name="connsiteY2" fmla="*/ 4431387 h 4431387"/>
              <a:gd name="connsiteX3" fmla="*/ 0 w 1603382"/>
              <a:gd name="connsiteY3" fmla="*/ 3868614 h 4431387"/>
              <a:gd name="connsiteX4" fmla="*/ 0 w 1603382"/>
              <a:gd name="connsiteY4" fmla="*/ 0 h 4431387"/>
              <a:gd name="connsiteX0" fmla="*/ 0 w 1741767"/>
              <a:gd name="connsiteY0" fmla="*/ 0 h 4431387"/>
              <a:gd name="connsiteX1" fmla="*/ 1741767 w 1741767"/>
              <a:gd name="connsiteY1" fmla="*/ 885230 h 4431387"/>
              <a:gd name="connsiteX2" fmla="*/ 19379 w 1741767"/>
              <a:gd name="connsiteY2" fmla="*/ 4431387 h 4431387"/>
              <a:gd name="connsiteX3" fmla="*/ 0 w 1741767"/>
              <a:gd name="connsiteY3" fmla="*/ 3868614 h 4431387"/>
              <a:gd name="connsiteX4" fmla="*/ 0 w 1741767"/>
              <a:gd name="connsiteY4" fmla="*/ 0 h 4431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767" h="4431387">
                <a:moveTo>
                  <a:pt x="0" y="0"/>
                </a:moveTo>
                <a:lnTo>
                  <a:pt x="1741767" y="885230"/>
                </a:lnTo>
                <a:lnTo>
                  <a:pt x="19379" y="4431387"/>
                </a:lnTo>
                <a:lnTo>
                  <a:pt x="0" y="38686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a:latin typeface="Meta IGM" panose="02000503040000020004" pitchFamily="2" charset="0"/>
            </a:endParaRPr>
          </a:p>
        </p:txBody>
      </p:sp>
      <p:pic>
        <p:nvPicPr>
          <p:cNvPr id="38" name="Grafik 37">
            <a:extLst>
              <a:ext uri="{FF2B5EF4-FFF2-40B4-BE49-F238E27FC236}">
                <a16:creationId xmlns:a16="http://schemas.microsoft.com/office/drawing/2014/main" id="{31492AB0-7B02-C047-9A95-FAF70C8D8A54}"/>
              </a:ext>
            </a:extLst>
          </p:cNvPr>
          <p:cNvPicPr>
            <a:picLocks noChangeAspect="1"/>
          </p:cNvPicPr>
          <p:nvPr userDrawn="1"/>
        </p:nvPicPr>
        <p:blipFill>
          <a:blip r:embed="rId3"/>
          <a:stretch>
            <a:fillRect/>
          </a:stretch>
        </p:blipFill>
        <p:spPr>
          <a:xfrm>
            <a:off x="-264862" y="733270"/>
            <a:ext cx="6747304" cy="6661461"/>
          </a:xfrm>
          <a:prstGeom prst="rect">
            <a:avLst/>
          </a:prstGeom>
        </p:spPr>
      </p:pic>
      <p:sp>
        <p:nvSpPr>
          <p:cNvPr id="2" name="Title 1"/>
          <p:cNvSpPr>
            <a:spLocks noGrp="1"/>
          </p:cNvSpPr>
          <p:nvPr>
            <p:ph type="ctrTitle" hasCustomPrompt="1"/>
          </p:nvPr>
        </p:nvSpPr>
        <p:spPr>
          <a:xfrm>
            <a:off x="250826" y="2876550"/>
            <a:ext cx="4859057" cy="1541626"/>
          </a:xfrm>
        </p:spPr>
        <p:txBody>
          <a:bodyPr anchor="b" anchorCtr="0"/>
          <a:lstStyle>
            <a:lvl1pPr algn="l">
              <a:defRPr sz="3500" b="1" i="0" spc="200" baseline="0">
                <a:solidFill>
                  <a:schemeClr val="bg1"/>
                </a:solidFill>
                <a:latin typeface="Meta Head IGM Cond Black" panose="02000506030000020004" pitchFamily="2" charset="77"/>
              </a:defRPr>
            </a:lvl1pPr>
          </a:lstStyle>
          <a:p>
            <a:r>
              <a:rPr lang="de-DE"/>
              <a:t>PRÄSENTATIONSTITEL BEARBEITEN</a:t>
            </a:r>
            <a:endParaRPr lang="en-US"/>
          </a:p>
        </p:txBody>
      </p:sp>
      <p:sp>
        <p:nvSpPr>
          <p:cNvPr id="15" name="Textplatzhalter 14">
            <a:extLst>
              <a:ext uri="{FF2B5EF4-FFF2-40B4-BE49-F238E27FC236}">
                <a16:creationId xmlns:a16="http://schemas.microsoft.com/office/drawing/2014/main" id="{64E9B235-21E8-9341-A119-8338AD853901}"/>
              </a:ext>
            </a:extLst>
          </p:cNvPr>
          <p:cNvSpPr>
            <a:spLocks noGrp="1"/>
          </p:cNvSpPr>
          <p:nvPr>
            <p:ph type="body" sz="quarter" idx="14" hasCustomPrompt="1"/>
          </p:nvPr>
        </p:nvSpPr>
        <p:spPr>
          <a:xfrm>
            <a:off x="250825" y="4430211"/>
            <a:ext cx="2514146" cy="379256"/>
          </a:xfrm>
        </p:spPr>
        <p:txBody>
          <a:bodyPr wrap="none" lIns="0" tIns="0" rIns="0" bIns="0" anchor="ctr" anchorCtr="0">
            <a:normAutofit/>
          </a:bodyPr>
          <a:lstStyle>
            <a:lvl1pPr marL="0" indent="0">
              <a:buNone/>
              <a:defRPr sz="2100" b="0" i="0" spc="100" baseline="0">
                <a:solidFill>
                  <a:schemeClr val="bg1"/>
                </a:solidFill>
                <a:latin typeface="Meta Head IGM Cond Light" panose="02000506030000020004" pitchFamily="2" charset="77"/>
              </a:defRPr>
            </a:lvl1pPr>
          </a:lstStyle>
          <a:p>
            <a:r>
              <a:rPr lang="de-DE"/>
              <a:t>Datum</a:t>
            </a:r>
          </a:p>
        </p:txBody>
      </p:sp>
    </p:spTree>
    <p:extLst>
      <p:ext uri="{BB962C8B-B14F-4D97-AF65-F5344CB8AC3E}">
        <p14:creationId xmlns:p14="http://schemas.microsoft.com/office/powerpoint/2010/main" val="20842661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folie mit Bild">
    <p:spTree>
      <p:nvGrpSpPr>
        <p:cNvPr id="1" name=""/>
        <p:cNvGrpSpPr/>
        <p:nvPr/>
      </p:nvGrpSpPr>
      <p:grpSpPr>
        <a:xfrm>
          <a:off x="0" y="0"/>
          <a:ext cx="0" cy="0"/>
          <a:chOff x="0" y="0"/>
          <a:chExt cx="0" cy="0"/>
        </a:xfrm>
      </p:grpSpPr>
      <p:sp>
        <p:nvSpPr>
          <p:cNvPr id="32" name="Rechteck 31">
            <a:extLst>
              <a:ext uri="{FF2B5EF4-FFF2-40B4-BE49-F238E27FC236}">
                <a16:creationId xmlns:a16="http://schemas.microsoft.com/office/drawing/2014/main" id="{7A5ECE3D-4B62-964E-BF60-6DD95EC06B60}"/>
              </a:ext>
            </a:extLst>
          </p:cNvPr>
          <p:cNvSpPr/>
          <p:nvPr userDrawn="1"/>
        </p:nvSpPr>
        <p:spPr>
          <a:xfrm>
            <a:off x="0" y="1"/>
            <a:ext cx="9144000" cy="4064000"/>
          </a:xfrm>
          <a:prstGeom prst="rect">
            <a:avLst/>
          </a:prstGeom>
          <a:blipFill>
            <a:blip r:embed="rId2"/>
            <a:srcRect/>
            <a:stretch>
              <a:fillRect t="-66265" b="-6626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a:latin typeface="Meta IGM" panose="02000503040000020004" pitchFamily="2" charset="0"/>
            </a:endParaRPr>
          </a:p>
        </p:txBody>
      </p:sp>
      <p:pic>
        <p:nvPicPr>
          <p:cNvPr id="34" name="Grafik 33">
            <a:extLst>
              <a:ext uri="{FF2B5EF4-FFF2-40B4-BE49-F238E27FC236}">
                <a16:creationId xmlns:a16="http://schemas.microsoft.com/office/drawing/2014/main" id="{A1E45744-6AD6-4F43-A343-971D23259787}"/>
              </a:ext>
            </a:extLst>
          </p:cNvPr>
          <p:cNvPicPr>
            <a:picLocks noChangeAspect="1"/>
          </p:cNvPicPr>
          <p:nvPr userDrawn="1"/>
        </p:nvPicPr>
        <p:blipFill>
          <a:blip r:embed="rId3"/>
          <a:stretch>
            <a:fillRect/>
          </a:stretch>
        </p:blipFill>
        <p:spPr>
          <a:xfrm>
            <a:off x="8173175" y="238618"/>
            <a:ext cx="720000" cy="720000"/>
          </a:xfrm>
          <a:prstGeom prst="rect">
            <a:avLst/>
          </a:prstGeom>
        </p:spPr>
      </p:pic>
      <p:sp>
        <p:nvSpPr>
          <p:cNvPr id="36" name="Rechteck 35">
            <a:extLst>
              <a:ext uri="{FF2B5EF4-FFF2-40B4-BE49-F238E27FC236}">
                <a16:creationId xmlns:a16="http://schemas.microsoft.com/office/drawing/2014/main" id="{551D7B0F-DCAE-5B45-A92D-07BA8B987DC0}"/>
              </a:ext>
            </a:extLst>
          </p:cNvPr>
          <p:cNvSpPr/>
          <p:nvPr userDrawn="1"/>
        </p:nvSpPr>
        <p:spPr>
          <a:xfrm rot="3786198">
            <a:off x="6696059" y="1873841"/>
            <a:ext cx="1741767" cy="4431387"/>
          </a:xfrm>
          <a:custGeom>
            <a:avLst/>
            <a:gdLst>
              <a:gd name="connsiteX0" fmla="*/ 0 w 1559566"/>
              <a:gd name="connsiteY0" fmla="*/ 0 h 3868614"/>
              <a:gd name="connsiteX1" fmla="*/ 1559566 w 1559566"/>
              <a:gd name="connsiteY1" fmla="*/ 0 h 3868614"/>
              <a:gd name="connsiteX2" fmla="*/ 1559566 w 1559566"/>
              <a:gd name="connsiteY2" fmla="*/ 3868614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424813 w 1559566"/>
              <a:gd name="connsiteY2" fmla="*/ 3663256 h 3868614"/>
              <a:gd name="connsiteX3" fmla="*/ 0 w 1559566"/>
              <a:gd name="connsiteY3" fmla="*/ 3868614 h 3868614"/>
              <a:gd name="connsiteX4" fmla="*/ 0 w 1559566"/>
              <a:gd name="connsiteY4" fmla="*/ 0 h 3868614"/>
              <a:gd name="connsiteX0" fmla="*/ 0 w 1559566"/>
              <a:gd name="connsiteY0" fmla="*/ 0 h 3868614"/>
              <a:gd name="connsiteX1" fmla="*/ 1559566 w 1559566"/>
              <a:gd name="connsiteY1" fmla="*/ 0 h 3868614"/>
              <a:gd name="connsiteX2" fmla="*/ 577634 w 1559566"/>
              <a:gd name="connsiteY2" fmla="*/ 3755016 h 3868614"/>
              <a:gd name="connsiteX3" fmla="*/ 0 w 1559566"/>
              <a:gd name="connsiteY3" fmla="*/ 3868614 h 3868614"/>
              <a:gd name="connsiteX4" fmla="*/ 0 w 1559566"/>
              <a:gd name="connsiteY4" fmla="*/ 0 h 3868614"/>
              <a:gd name="connsiteX0" fmla="*/ 0 w 1842555"/>
              <a:gd name="connsiteY0" fmla="*/ 0 h 3868614"/>
              <a:gd name="connsiteX1" fmla="*/ 1842555 w 1842555"/>
              <a:gd name="connsiteY1" fmla="*/ 172029 h 3868614"/>
              <a:gd name="connsiteX2" fmla="*/ 577634 w 1842555"/>
              <a:gd name="connsiteY2" fmla="*/ 3755016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634265 w 1842555"/>
              <a:gd name="connsiteY2" fmla="*/ 3783743 h 3868614"/>
              <a:gd name="connsiteX3" fmla="*/ 0 w 1842555"/>
              <a:gd name="connsiteY3" fmla="*/ 3868614 h 3868614"/>
              <a:gd name="connsiteX4" fmla="*/ 0 w 1842555"/>
              <a:gd name="connsiteY4" fmla="*/ 0 h 3868614"/>
              <a:gd name="connsiteX0" fmla="*/ 0 w 1842555"/>
              <a:gd name="connsiteY0" fmla="*/ 0 h 3868614"/>
              <a:gd name="connsiteX1" fmla="*/ 1842555 w 1842555"/>
              <a:gd name="connsiteY1" fmla="*/ 172029 h 3868614"/>
              <a:gd name="connsiteX2" fmla="*/ 487189 w 1842555"/>
              <a:gd name="connsiteY2" fmla="*/ 3680657 h 3868614"/>
              <a:gd name="connsiteX3" fmla="*/ 0 w 1842555"/>
              <a:gd name="connsiteY3" fmla="*/ 3868614 h 3868614"/>
              <a:gd name="connsiteX4" fmla="*/ 0 w 1842555"/>
              <a:gd name="connsiteY4" fmla="*/ 0 h 3868614"/>
              <a:gd name="connsiteX0" fmla="*/ 0 w 1600947"/>
              <a:gd name="connsiteY0" fmla="*/ 0 h 3868614"/>
              <a:gd name="connsiteX1" fmla="*/ 1600947 w 1600947"/>
              <a:gd name="connsiteY1" fmla="*/ 807584 h 3868614"/>
              <a:gd name="connsiteX2" fmla="*/ 487189 w 1600947"/>
              <a:gd name="connsiteY2" fmla="*/ 3680657 h 3868614"/>
              <a:gd name="connsiteX3" fmla="*/ 0 w 1600947"/>
              <a:gd name="connsiteY3" fmla="*/ 3868614 h 3868614"/>
              <a:gd name="connsiteX4" fmla="*/ 0 w 1600947"/>
              <a:gd name="connsiteY4" fmla="*/ 0 h 3868614"/>
              <a:gd name="connsiteX0" fmla="*/ 0 w 1603382"/>
              <a:gd name="connsiteY0" fmla="*/ 0 h 3868614"/>
              <a:gd name="connsiteX1" fmla="*/ 1603382 w 1603382"/>
              <a:gd name="connsiteY1" fmla="*/ 815034 h 3868614"/>
              <a:gd name="connsiteX2" fmla="*/ 487189 w 1603382"/>
              <a:gd name="connsiteY2" fmla="*/ 3680657 h 3868614"/>
              <a:gd name="connsiteX3" fmla="*/ 0 w 1603382"/>
              <a:gd name="connsiteY3" fmla="*/ 3868614 h 3868614"/>
              <a:gd name="connsiteX4" fmla="*/ 0 w 1603382"/>
              <a:gd name="connsiteY4" fmla="*/ 0 h 3868614"/>
              <a:gd name="connsiteX0" fmla="*/ 0 w 1603382"/>
              <a:gd name="connsiteY0" fmla="*/ 0 h 4431387"/>
              <a:gd name="connsiteX1" fmla="*/ 1603382 w 1603382"/>
              <a:gd name="connsiteY1" fmla="*/ 815034 h 4431387"/>
              <a:gd name="connsiteX2" fmla="*/ 19379 w 1603382"/>
              <a:gd name="connsiteY2" fmla="*/ 4431387 h 4431387"/>
              <a:gd name="connsiteX3" fmla="*/ 0 w 1603382"/>
              <a:gd name="connsiteY3" fmla="*/ 3868614 h 4431387"/>
              <a:gd name="connsiteX4" fmla="*/ 0 w 1603382"/>
              <a:gd name="connsiteY4" fmla="*/ 0 h 4431387"/>
              <a:gd name="connsiteX0" fmla="*/ 0 w 1741767"/>
              <a:gd name="connsiteY0" fmla="*/ 0 h 4431387"/>
              <a:gd name="connsiteX1" fmla="*/ 1741767 w 1741767"/>
              <a:gd name="connsiteY1" fmla="*/ 885230 h 4431387"/>
              <a:gd name="connsiteX2" fmla="*/ 19379 w 1741767"/>
              <a:gd name="connsiteY2" fmla="*/ 4431387 h 4431387"/>
              <a:gd name="connsiteX3" fmla="*/ 0 w 1741767"/>
              <a:gd name="connsiteY3" fmla="*/ 3868614 h 4431387"/>
              <a:gd name="connsiteX4" fmla="*/ 0 w 1741767"/>
              <a:gd name="connsiteY4" fmla="*/ 0 h 4431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767" h="4431387">
                <a:moveTo>
                  <a:pt x="0" y="0"/>
                </a:moveTo>
                <a:lnTo>
                  <a:pt x="1741767" y="885230"/>
                </a:lnTo>
                <a:lnTo>
                  <a:pt x="19379" y="4431387"/>
                </a:lnTo>
                <a:lnTo>
                  <a:pt x="0" y="38686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a:latin typeface="Meta IGM" panose="02000503040000020004" pitchFamily="2" charset="0"/>
            </a:endParaRPr>
          </a:p>
        </p:txBody>
      </p:sp>
      <p:pic>
        <p:nvPicPr>
          <p:cNvPr id="38" name="Grafik 37">
            <a:extLst>
              <a:ext uri="{FF2B5EF4-FFF2-40B4-BE49-F238E27FC236}">
                <a16:creationId xmlns:a16="http://schemas.microsoft.com/office/drawing/2014/main" id="{31492AB0-7B02-C047-9A95-FAF70C8D8A54}"/>
              </a:ext>
            </a:extLst>
          </p:cNvPr>
          <p:cNvPicPr>
            <a:picLocks noChangeAspect="1"/>
          </p:cNvPicPr>
          <p:nvPr userDrawn="1"/>
        </p:nvPicPr>
        <p:blipFill>
          <a:blip r:embed="rId4"/>
          <a:stretch>
            <a:fillRect/>
          </a:stretch>
        </p:blipFill>
        <p:spPr>
          <a:xfrm>
            <a:off x="-264862" y="733270"/>
            <a:ext cx="6747304" cy="6661461"/>
          </a:xfrm>
          <a:prstGeom prst="rect">
            <a:avLst/>
          </a:prstGeom>
        </p:spPr>
      </p:pic>
      <p:sp>
        <p:nvSpPr>
          <p:cNvPr id="2" name="Title 1"/>
          <p:cNvSpPr>
            <a:spLocks noGrp="1"/>
          </p:cNvSpPr>
          <p:nvPr>
            <p:ph type="ctrTitle" hasCustomPrompt="1"/>
          </p:nvPr>
        </p:nvSpPr>
        <p:spPr>
          <a:xfrm>
            <a:off x="250826" y="2876550"/>
            <a:ext cx="4859057" cy="1541626"/>
          </a:xfrm>
        </p:spPr>
        <p:txBody>
          <a:bodyPr anchor="b" anchorCtr="0"/>
          <a:lstStyle>
            <a:lvl1pPr algn="l">
              <a:defRPr sz="3500" b="1" i="0" spc="200" baseline="0">
                <a:solidFill>
                  <a:schemeClr val="bg1"/>
                </a:solidFill>
                <a:latin typeface="Meta Head IGM Cond Black" panose="02000506030000020004" pitchFamily="2" charset="77"/>
              </a:defRPr>
            </a:lvl1pPr>
          </a:lstStyle>
          <a:p>
            <a:r>
              <a:rPr lang="de-DE"/>
              <a:t>PRÄSENTATIONSTITEL BEARBEITEN</a:t>
            </a:r>
            <a:endParaRPr lang="en-US"/>
          </a:p>
        </p:txBody>
      </p:sp>
      <p:sp>
        <p:nvSpPr>
          <p:cNvPr id="15" name="Textplatzhalter 14">
            <a:extLst>
              <a:ext uri="{FF2B5EF4-FFF2-40B4-BE49-F238E27FC236}">
                <a16:creationId xmlns:a16="http://schemas.microsoft.com/office/drawing/2014/main" id="{64E9B235-21E8-9341-A119-8338AD853901}"/>
              </a:ext>
            </a:extLst>
          </p:cNvPr>
          <p:cNvSpPr>
            <a:spLocks noGrp="1"/>
          </p:cNvSpPr>
          <p:nvPr>
            <p:ph type="body" sz="quarter" idx="14" hasCustomPrompt="1"/>
          </p:nvPr>
        </p:nvSpPr>
        <p:spPr>
          <a:xfrm>
            <a:off x="250825" y="4430211"/>
            <a:ext cx="2514146" cy="379256"/>
          </a:xfrm>
        </p:spPr>
        <p:txBody>
          <a:bodyPr wrap="none" lIns="0" tIns="0" rIns="0" bIns="0" anchor="ctr" anchorCtr="0">
            <a:normAutofit/>
          </a:bodyPr>
          <a:lstStyle>
            <a:lvl1pPr marL="0" indent="0">
              <a:buNone/>
              <a:defRPr sz="2100" b="0" i="0" spc="100" baseline="0">
                <a:solidFill>
                  <a:schemeClr val="bg1"/>
                </a:solidFill>
                <a:latin typeface="Meta Head IGM Cond Light" panose="02000506030000020004" pitchFamily="2" charset="77"/>
              </a:defRPr>
            </a:lvl1pPr>
          </a:lstStyle>
          <a:p>
            <a:r>
              <a:rPr lang="de-DE"/>
              <a:t>Datum</a:t>
            </a:r>
          </a:p>
        </p:txBody>
      </p:sp>
    </p:spTree>
    <p:extLst>
      <p:ext uri="{BB962C8B-B14F-4D97-AF65-F5344CB8AC3E}">
        <p14:creationId xmlns:p14="http://schemas.microsoft.com/office/powerpoint/2010/main" val="11509063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folie ohne Bi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80AA2AEA-20EE-1F47-ACF4-0C99D615D47D}"/>
              </a:ext>
            </a:extLst>
          </p:cNvPr>
          <p:cNvPicPr>
            <a:picLocks noChangeAspect="1"/>
          </p:cNvPicPr>
          <p:nvPr userDrawn="1"/>
        </p:nvPicPr>
        <p:blipFill>
          <a:blip r:embed="rId2"/>
          <a:stretch>
            <a:fillRect/>
          </a:stretch>
        </p:blipFill>
        <p:spPr>
          <a:xfrm>
            <a:off x="0" y="0"/>
            <a:ext cx="7143750" cy="5143500"/>
          </a:xfrm>
          <a:prstGeom prst="rect">
            <a:avLst/>
          </a:prstGeom>
        </p:spPr>
      </p:pic>
      <p:sp>
        <p:nvSpPr>
          <p:cNvPr id="2" name="Title 1"/>
          <p:cNvSpPr>
            <a:spLocks noGrp="1"/>
          </p:cNvSpPr>
          <p:nvPr>
            <p:ph type="ctrTitle" hasCustomPrompt="1"/>
          </p:nvPr>
        </p:nvSpPr>
        <p:spPr>
          <a:xfrm>
            <a:off x="250826" y="2374211"/>
            <a:ext cx="6591039" cy="961628"/>
          </a:xfrm>
        </p:spPr>
        <p:txBody>
          <a:bodyPr anchor="ctr" anchorCtr="0"/>
          <a:lstStyle>
            <a:lvl1pPr algn="l">
              <a:defRPr sz="3500" spc="200" baseline="0">
                <a:solidFill>
                  <a:schemeClr val="bg1"/>
                </a:solidFill>
              </a:defRPr>
            </a:lvl1pPr>
          </a:lstStyle>
          <a:p>
            <a:r>
              <a:rPr lang="de-DE"/>
              <a:t>PRÄSENTATIONSTITEL BEARBEITEN</a:t>
            </a:r>
            <a:endParaRPr lang="en-US"/>
          </a:p>
        </p:txBody>
      </p:sp>
      <p:sp>
        <p:nvSpPr>
          <p:cNvPr id="15" name="Textplatzhalter 14">
            <a:extLst>
              <a:ext uri="{FF2B5EF4-FFF2-40B4-BE49-F238E27FC236}">
                <a16:creationId xmlns:a16="http://schemas.microsoft.com/office/drawing/2014/main" id="{64E9B235-21E8-9341-A119-8338AD853901}"/>
              </a:ext>
            </a:extLst>
          </p:cNvPr>
          <p:cNvSpPr>
            <a:spLocks noGrp="1"/>
          </p:cNvSpPr>
          <p:nvPr>
            <p:ph type="body" sz="quarter" idx="14" hasCustomPrompt="1"/>
          </p:nvPr>
        </p:nvSpPr>
        <p:spPr>
          <a:xfrm>
            <a:off x="250825" y="3352935"/>
            <a:ext cx="2514146" cy="347696"/>
          </a:xfrm>
        </p:spPr>
        <p:txBody>
          <a:bodyPr wrap="none" lIns="0" tIns="0" rIns="0" bIns="0" anchor="ctr" anchorCtr="0">
            <a:normAutofit/>
          </a:bodyPr>
          <a:lstStyle>
            <a:lvl1pPr marL="0" indent="0">
              <a:buNone/>
              <a:defRPr sz="2100" b="0" i="0" spc="100" baseline="0">
                <a:solidFill>
                  <a:schemeClr val="bg1"/>
                </a:solidFill>
                <a:latin typeface="Meta Head IGM Cond Light" panose="02000506030000020004" pitchFamily="2" charset="77"/>
              </a:defRPr>
            </a:lvl1pPr>
          </a:lstStyle>
          <a:p>
            <a:r>
              <a:rPr lang="de-DE"/>
              <a:t>Datum</a:t>
            </a:r>
          </a:p>
        </p:txBody>
      </p:sp>
    </p:spTree>
    <p:extLst>
      <p:ext uri="{BB962C8B-B14F-4D97-AF65-F5344CB8AC3E}">
        <p14:creationId xmlns:p14="http://schemas.microsoft.com/office/powerpoint/2010/main" val="39793647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2A6C4DE8-63EB-944F-9420-AFA164894E16}"/>
              </a:ext>
            </a:extLst>
          </p:cNvPr>
          <p:cNvPicPr>
            <a:picLocks noChangeAspect="1"/>
          </p:cNvPicPr>
          <p:nvPr userDrawn="1"/>
        </p:nvPicPr>
        <p:blipFill>
          <a:blip r:embed="rId2"/>
          <a:stretch>
            <a:fillRect/>
          </a:stretch>
        </p:blipFill>
        <p:spPr>
          <a:xfrm>
            <a:off x="0" y="0"/>
            <a:ext cx="7143750" cy="5143500"/>
          </a:xfrm>
          <a:prstGeom prst="rect">
            <a:avLst/>
          </a:prstGeom>
        </p:spPr>
      </p:pic>
      <p:pic>
        <p:nvPicPr>
          <p:cNvPr id="34" name="Grafik 33">
            <a:extLst>
              <a:ext uri="{FF2B5EF4-FFF2-40B4-BE49-F238E27FC236}">
                <a16:creationId xmlns:a16="http://schemas.microsoft.com/office/drawing/2014/main" id="{A1E45744-6AD6-4F43-A343-971D23259787}"/>
              </a:ext>
            </a:extLst>
          </p:cNvPr>
          <p:cNvPicPr>
            <a:picLocks noChangeAspect="1"/>
          </p:cNvPicPr>
          <p:nvPr userDrawn="1"/>
        </p:nvPicPr>
        <p:blipFill>
          <a:blip r:embed="rId3"/>
          <a:stretch>
            <a:fillRect/>
          </a:stretch>
        </p:blipFill>
        <p:spPr>
          <a:xfrm>
            <a:off x="8173175" y="238618"/>
            <a:ext cx="720000" cy="720000"/>
          </a:xfrm>
          <a:prstGeom prst="rect">
            <a:avLst/>
          </a:prstGeom>
        </p:spPr>
      </p:pic>
      <p:sp>
        <p:nvSpPr>
          <p:cNvPr id="2" name="Title 1"/>
          <p:cNvSpPr>
            <a:spLocks noGrp="1"/>
          </p:cNvSpPr>
          <p:nvPr>
            <p:ph type="ctrTitle" hasCustomPrompt="1"/>
          </p:nvPr>
        </p:nvSpPr>
        <p:spPr>
          <a:xfrm>
            <a:off x="250826" y="1603659"/>
            <a:ext cx="4859057" cy="2524062"/>
          </a:xfrm>
        </p:spPr>
        <p:txBody>
          <a:bodyPr anchor="ctr" anchorCtr="0"/>
          <a:lstStyle>
            <a:lvl1pPr algn="l">
              <a:defRPr sz="3500" b="1" i="0" spc="200" baseline="0">
                <a:solidFill>
                  <a:schemeClr val="bg1"/>
                </a:solidFill>
                <a:latin typeface="Meta Head IGM Cond Black" panose="02000506030000020004" pitchFamily="2" charset="77"/>
              </a:defRPr>
            </a:lvl1pPr>
          </a:lstStyle>
          <a:p>
            <a:r>
              <a:rPr lang="de-DE"/>
              <a:t>ZWISCHENTITEL BEARBEITEN</a:t>
            </a:r>
            <a:endParaRPr lang="en-US"/>
          </a:p>
        </p:txBody>
      </p:sp>
    </p:spTree>
    <p:extLst>
      <p:ext uri="{BB962C8B-B14F-4D97-AF65-F5344CB8AC3E}">
        <p14:creationId xmlns:p14="http://schemas.microsoft.com/office/powerpoint/2010/main" val="16623479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0826" y="1080001"/>
            <a:ext cx="8642349" cy="454025"/>
          </a:xfrm>
        </p:spPr>
        <p:txBody>
          <a:bodyPr/>
          <a:lstStyle>
            <a:lvl1pPr>
              <a:defRPr spc="200" baseline="0"/>
            </a:lvl1pPr>
          </a:lstStyle>
          <a:p>
            <a:r>
              <a:rPr lang="de-DE"/>
              <a:t>TITEL BEARBEITEN</a:t>
            </a:r>
            <a:endParaRPr lang="en-US"/>
          </a:p>
        </p:txBody>
      </p:sp>
      <p:sp>
        <p:nvSpPr>
          <p:cNvPr id="3" name="Content Placeholder 2"/>
          <p:cNvSpPr>
            <a:spLocks noGrp="1"/>
          </p:cNvSpPr>
          <p:nvPr>
            <p:ph idx="1"/>
          </p:nvPr>
        </p:nvSpPr>
        <p:spPr>
          <a:xfrm>
            <a:off x="250826" y="2299169"/>
            <a:ext cx="8642349" cy="2119409"/>
          </a:xfrm>
        </p:spPr>
        <p:txBody>
          <a:bodyPr lIns="0" tIns="0" rIns="0" bIns="0">
            <a:normAutofit/>
          </a:bodyPr>
          <a:lstStyle>
            <a:lvl1pPr marL="280793" indent="-279443">
              <a:spcBef>
                <a:spcPts val="750"/>
              </a:spcBef>
              <a:buSzPct val="90000"/>
              <a:buFontTx/>
              <a:buBlip>
                <a:blip r:embed="rId2"/>
              </a:buBlip>
              <a:defRPr sz="1800" b="0" i="0">
                <a:solidFill>
                  <a:srgbClr val="3C3C3B"/>
                </a:solidFill>
                <a:latin typeface="Meta IGM" panose="02000503040000020004" pitchFamily="2" charset="0"/>
              </a:defRPr>
            </a:lvl1pPr>
            <a:lvl2pPr marL="586335" indent="-279443">
              <a:spcBef>
                <a:spcPts val="750"/>
              </a:spcBef>
              <a:buSzPct val="90000"/>
              <a:buFontTx/>
              <a:buBlip>
                <a:blip r:embed="rId2"/>
              </a:buBlip>
              <a:defRPr sz="1800" b="0" i="0">
                <a:solidFill>
                  <a:srgbClr val="3C3C3B"/>
                </a:solidFill>
                <a:latin typeface="Meta IGM" panose="02000503040000020004" pitchFamily="2" charset="0"/>
              </a:defRPr>
            </a:lvl2pPr>
            <a:lvl3pPr marL="899528" indent="-285743">
              <a:spcBef>
                <a:spcPts val="750"/>
              </a:spcBef>
              <a:buFontTx/>
              <a:buBlip>
                <a:blip r:embed="rId2"/>
              </a:buBlip>
              <a:defRPr b="0" i="0">
                <a:solidFill>
                  <a:srgbClr val="3C3C3B"/>
                </a:solidFill>
                <a:latin typeface="Meta IGM" panose="02000503040000020004" pitchFamily="2" charset="0"/>
              </a:defRPr>
            </a:lvl3pPr>
            <a:lvl4pPr marL="1200120" indent="-279443">
              <a:spcBef>
                <a:spcPts val="750"/>
              </a:spcBef>
              <a:buFontTx/>
              <a:buBlip>
                <a:blip r:embed="rId2"/>
              </a:buBlip>
              <a:defRPr b="0" i="0">
                <a:solidFill>
                  <a:srgbClr val="3C3C3B"/>
                </a:solidFill>
                <a:latin typeface="Meta IGM" panose="02000503040000020004" pitchFamily="2" charset="0"/>
              </a:defRPr>
            </a:lvl4pPr>
            <a:lvl5pPr marL="1471013">
              <a:spcBef>
                <a:spcPts val="750"/>
              </a:spcBef>
              <a:defRPr b="0" i="0">
                <a:solidFill>
                  <a:srgbClr val="3C3C3B"/>
                </a:solidFill>
                <a:latin typeface="Meta IGM" panose="02000503040000020004" pitchFamily="2" charset="0"/>
              </a:defRPr>
            </a:lvl5pPr>
          </a:lstStyle>
          <a:p>
            <a:pPr lvl="0"/>
            <a:r>
              <a:rPr lang="de-DE"/>
              <a:t>Formatvorlagen des Textmasters bearbeiten</a:t>
            </a:r>
          </a:p>
        </p:txBody>
      </p:sp>
      <p:sp>
        <p:nvSpPr>
          <p:cNvPr id="9" name="Textplatzhalter 8">
            <a:extLst>
              <a:ext uri="{FF2B5EF4-FFF2-40B4-BE49-F238E27FC236}">
                <a16:creationId xmlns:a16="http://schemas.microsoft.com/office/drawing/2014/main" id="{CBAFFCE6-5B0A-D047-AF37-74CD899250A6}"/>
              </a:ext>
            </a:extLst>
          </p:cNvPr>
          <p:cNvSpPr>
            <a:spLocks noGrp="1"/>
          </p:cNvSpPr>
          <p:nvPr>
            <p:ph type="body" sz="quarter" idx="13" hasCustomPrompt="1"/>
          </p:nvPr>
        </p:nvSpPr>
        <p:spPr>
          <a:xfrm>
            <a:off x="250826" y="1544968"/>
            <a:ext cx="8642349" cy="495300"/>
          </a:xfrm>
        </p:spPr>
        <p:txBody>
          <a:bodyPr lIns="0" tIns="0" rIns="0" bIns="0" anchor="ctr" anchorCtr="0">
            <a:noAutofit/>
          </a:bodyPr>
          <a:lstStyle>
            <a:lvl1pPr marL="0" indent="0">
              <a:buNone/>
              <a:defRPr sz="2400" b="0" i="0" spc="100" baseline="0">
                <a:latin typeface="Meta Head IGM Cond Light" panose="02000506030000020004" pitchFamily="2" charset="77"/>
              </a:defRPr>
            </a:lvl1pPr>
          </a:lstStyle>
          <a:p>
            <a:r>
              <a:rPr lang="de-DE"/>
              <a:t>Unterzeile einfügen</a:t>
            </a:r>
          </a:p>
        </p:txBody>
      </p:sp>
      <p:sp>
        <p:nvSpPr>
          <p:cNvPr id="8" name="Textplatzhalter 3">
            <a:extLst>
              <a:ext uri="{FF2B5EF4-FFF2-40B4-BE49-F238E27FC236}">
                <a16:creationId xmlns:a16="http://schemas.microsoft.com/office/drawing/2014/main" id="{D7486DF0-5739-C444-8591-8165BD759D7F}"/>
              </a:ext>
            </a:extLst>
          </p:cNvPr>
          <p:cNvSpPr txBox="1">
            <a:spLocks/>
          </p:cNvSpPr>
          <p:nvPr userDrawn="1"/>
        </p:nvSpPr>
        <p:spPr>
          <a:xfrm>
            <a:off x="4135078" y="4678177"/>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1000" b="0" i="0" smtClean="0">
                <a:latin typeface="Meta IGM" panose="02000503040000020004" pitchFamily="2" charset="0"/>
              </a:rPr>
              <a:pPr algn="ctr"/>
              <a:t>‹Nr.›</a:t>
            </a:fld>
            <a:endParaRPr lang="de-DE" sz="1000" b="0" i="0">
              <a:latin typeface="Meta IGM" panose="02000503040000020004" pitchFamily="2" charset="0"/>
            </a:endParaRPr>
          </a:p>
        </p:txBody>
      </p:sp>
    </p:spTree>
    <p:extLst>
      <p:ext uri="{BB962C8B-B14F-4D97-AF65-F5344CB8AC3E}">
        <p14:creationId xmlns:p14="http://schemas.microsoft.com/office/powerpoint/2010/main" val="28723310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und Bilder in Dreiecke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4" y="2213004"/>
            <a:ext cx="4228968" cy="2228368"/>
          </a:xfrm>
        </p:spPr>
        <p:txBody>
          <a:bodyPr lIns="0" tIns="0" rIns="0" bIns="0">
            <a:noAutofit/>
          </a:bodyPr>
          <a:lstStyle>
            <a:lvl1pPr marL="243444">
              <a:defRPr b="0" i="0">
                <a:latin typeface="Meta IGM" panose="02000503040000020004" pitchFamily="2" charset="0"/>
              </a:defRPr>
            </a:lvl1pPr>
            <a:lvl2pPr>
              <a:defRPr/>
            </a:lvl2pPr>
            <a:lvl3pPr>
              <a:defRPr/>
            </a:lvl3pPr>
            <a:lvl4pPr>
              <a:defRPr/>
            </a:lvl4pPr>
            <a:lvl5pPr>
              <a:defRPr/>
            </a:lvl5pPr>
          </a:lstStyle>
          <a:p>
            <a:pPr lvl="0"/>
            <a:r>
              <a:rPr lang="de-DE"/>
              <a:t>Formatvorlagen des Textmasters bearbeiten</a:t>
            </a:r>
          </a:p>
        </p:txBody>
      </p:sp>
      <p:sp>
        <p:nvSpPr>
          <p:cNvPr id="9" name="Textplatzhalter 8">
            <a:extLst>
              <a:ext uri="{FF2B5EF4-FFF2-40B4-BE49-F238E27FC236}">
                <a16:creationId xmlns:a16="http://schemas.microsoft.com/office/drawing/2014/main" id="{701916FA-D5D3-3649-805F-88EF80C0F85B}"/>
              </a:ext>
            </a:extLst>
          </p:cNvPr>
          <p:cNvSpPr>
            <a:spLocks noGrp="1"/>
          </p:cNvSpPr>
          <p:nvPr>
            <p:ph type="body" sz="quarter" idx="13" hasCustomPrompt="1"/>
          </p:nvPr>
        </p:nvSpPr>
        <p:spPr>
          <a:xfrm>
            <a:off x="250826" y="1579389"/>
            <a:ext cx="4228967" cy="495300"/>
          </a:xfrm>
        </p:spPr>
        <p:txBody>
          <a:bodyPr lIns="0" tIns="0" rIns="0" bIns="0" anchor="ctr" anchorCtr="0">
            <a:noAutofit/>
          </a:bodyPr>
          <a:lstStyle>
            <a:lvl1pPr marL="0" indent="0">
              <a:buNone/>
              <a:defRPr sz="2400" b="0" i="0" spc="100" baseline="0">
                <a:latin typeface="Meta Head IGM Cond Light" panose="02000506030000020004" pitchFamily="2" charset="77"/>
              </a:defRPr>
            </a:lvl1pPr>
          </a:lstStyle>
          <a:p>
            <a:r>
              <a:rPr lang="de-DE"/>
              <a:t>Unterzeile einfügen</a:t>
            </a:r>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8" y="4678177"/>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1000" b="0" i="0" smtClean="0">
                <a:latin typeface="Meta IGM" panose="02000503040000020004" pitchFamily="2" charset="0"/>
              </a:rPr>
              <a:pPr algn="ctr"/>
              <a:t>‹Nr.›</a:t>
            </a:fld>
            <a:endParaRPr lang="de-DE" sz="1000" b="0" i="0">
              <a:latin typeface="Meta IGM" panose="02000503040000020004" pitchFamily="2"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6" y="1080001"/>
            <a:ext cx="4228967" cy="472175"/>
          </a:xfrm>
        </p:spPr>
        <p:txBody>
          <a:bodyPr/>
          <a:lstStyle>
            <a:lvl1pPr>
              <a:defRPr spc="200" baseline="0"/>
            </a:lvl1pPr>
          </a:lstStyle>
          <a:p>
            <a:r>
              <a:rPr lang="de-DE"/>
              <a:t>TITEL BEARBEITEN</a:t>
            </a:r>
            <a:endParaRPr lang="en-US"/>
          </a:p>
        </p:txBody>
      </p:sp>
      <p:sp>
        <p:nvSpPr>
          <p:cNvPr id="6" name="Bildplatzhalter 5">
            <a:extLst>
              <a:ext uri="{FF2B5EF4-FFF2-40B4-BE49-F238E27FC236}">
                <a16:creationId xmlns:a16="http://schemas.microsoft.com/office/drawing/2014/main" id="{1AFD7D0B-45C0-0649-BF63-2ABAFA50360B}"/>
              </a:ext>
            </a:extLst>
          </p:cNvPr>
          <p:cNvSpPr>
            <a:spLocks noGrp="1"/>
          </p:cNvSpPr>
          <p:nvPr>
            <p:ph type="pic" sz="quarter" idx="15"/>
          </p:nvPr>
        </p:nvSpPr>
        <p:spPr>
          <a:xfrm>
            <a:off x="5250570" y="1732138"/>
            <a:ext cx="3895208" cy="3908072"/>
          </a:xfrm>
          <a:custGeom>
            <a:avLst/>
            <a:gdLst>
              <a:gd name="connsiteX0" fmla="*/ 0 w 2844800"/>
              <a:gd name="connsiteY0" fmla="*/ 1492250 h 1492250"/>
              <a:gd name="connsiteX1" fmla="*/ 1422400 w 2844800"/>
              <a:gd name="connsiteY1" fmla="*/ 0 h 1492250"/>
              <a:gd name="connsiteX2" fmla="*/ 2844800 w 2844800"/>
              <a:gd name="connsiteY2" fmla="*/ 1492250 h 1492250"/>
              <a:gd name="connsiteX3" fmla="*/ 0 w 2844800"/>
              <a:gd name="connsiteY3" fmla="*/ 1492250 h 1492250"/>
              <a:gd name="connsiteX0" fmla="*/ 0 w 3719689"/>
              <a:gd name="connsiteY0" fmla="*/ 1492250 h 3366205"/>
              <a:gd name="connsiteX1" fmla="*/ 1422400 w 3719689"/>
              <a:gd name="connsiteY1" fmla="*/ 0 h 3366205"/>
              <a:gd name="connsiteX2" fmla="*/ 3719689 w 3719689"/>
              <a:gd name="connsiteY2" fmla="*/ 3366205 h 3366205"/>
              <a:gd name="connsiteX3" fmla="*/ 0 w 3719689"/>
              <a:gd name="connsiteY3" fmla="*/ 1492250 h 3366205"/>
              <a:gd name="connsiteX0" fmla="*/ 0 w 3905955"/>
              <a:gd name="connsiteY0" fmla="*/ 1938161 h 3812116"/>
              <a:gd name="connsiteX1" fmla="*/ 3905955 w 3905955"/>
              <a:gd name="connsiteY1" fmla="*/ 0 h 3812116"/>
              <a:gd name="connsiteX2" fmla="*/ 3719689 w 3905955"/>
              <a:gd name="connsiteY2" fmla="*/ 3812116 h 3812116"/>
              <a:gd name="connsiteX3" fmla="*/ 0 w 3905955"/>
              <a:gd name="connsiteY3" fmla="*/ 1938161 h 3812116"/>
              <a:gd name="connsiteX0" fmla="*/ 0 w 3905955"/>
              <a:gd name="connsiteY0" fmla="*/ 1938161 h 3496027"/>
              <a:gd name="connsiteX1" fmla="*/ 3905955 w 3905955"/>
              <a:gd name="connsiteY1" fmla="*/ 0 h 3496027"/>
              <a:gd name="connsiteX2" fmla="*/ 3900311 w 3905955"/>
              <a:gd name="connsiteY2" fmla="*/ 3496027 h 3496027"/>
              <a:gd name="connsiteX3" fmla="*/ 0 w 3905955"/>
              <a:gd name="connsiteY3" fmla="*/ 1938161 h 3496027"/>
              <a:gd name="connsiteX0" fmla="*/ 0 w 3900342"/>
              <a:gd name="connsiteY0" fmla="*/ 1830917 h 3388783"/>
              <a:gd name="connsiteX1" fmla="*/ 3821289 w 3900342"/>
              <a:gd name="connsiteY1" fmla="*/ 0 h 3388783"/>
              <a:gd name="connsiteX2" fmla="*/ 3900311 w 3900342"/>
              <a:gd name="connsiteY2" fmla="*/ 3388783 h 3388783"/>
              <a:gd name="connsiteX3" fmla="*/ 0 w 3900342"/>
              <a:gd name="connsiteY3" fmla="*/ 1830917 h 3388783"/>
              <a:gd name="connsiteX0" fmla="*/ 0 w 3900561"/>
              <a:gd name="connsiteY0" fmla="*/ 1932517 h 3490383"/>
              <a:gd name="connsiteX1" fmla="*/ 3894666 w 3900561"/>
              <a:gd name="connsiteY1" fmla="*/ 0 h 3490383"/>
              <a:gd name="connsiteX2" fmla="*/ 3900311 w 3900561"/>
              <a:gd name="connsiteY2" fmla="*/ 3490383 h 3490383"/>
              <a:gd name="connsiteX3" fmla="*/ 0 w 3900561"/>
              <a:gd name="connsiteY3" fmla="*/ 1932517 h 3490383"/>
              <a:gd name="connsiteX0" fmla="*/ 0 w 3895208"/>
              <a:gd name="connsiteY0" fmla="*/ 1932517 h 3908072"/>
              <a:gd name="connsiteX1" fmla="*/ 3894666 w 3895208"/>
              <a:gd name="connsiteY1" fmla="*/ 0 h 3908072"/>
              <a:gd name="connsiteX2" fmla="*/ 3894666 w 3895208"/>
              <a:gd name="connsiteY2" fmla="*/ 3908072 h 3908072"/>
              <a:gd name="connsiteX3" fmla="*/ 0 w 3895208"/>
              <a:gd name="connsiteY3" fmla="*/ 1932517 h 3908072"/>
            </a:gdLst>
            <a:ahLst/>
            <a:cxnLst>
              <a:cxn ang="0">
                <a:pos x="connsiteX0" y="connsiteY0"/>
              </a:cxn>
              <a:cxn ang="0">
                <a:pos x="connsiteX1" y="connsiteY1"/>
              </a:cxn>
              <a:cxn ang="0">
                <a:pos x="connsiteX2" y="connsiteY2"/>
              </a:cxn>
              <a:cxn ang="0">
                <a:pos x="connsiteX3" y="connsiteY3"/>
              </a:cxn>
            </a:cxnLst>
            <a:rect l="l" t="t" r="r" b="b"/>
            <a:pathLst>
              <a:path w="3895208" h="3908072">
                <a:moveTo>
                  <a:pt x="0" y="1932517"/>
                </a:moveTo>
                <a:lnTo>
                  <a:pt x="3894666" y="0"/>
                </a:lnTo>
                <a:cubicBezTo>
                  <a:pt x="3892785" y="1165342"/>
                  <a:pt x="3896547" y="2742730"/>
                  <a:pt x="3894666" y="3908072"/>
                </a:cubicBezTo>
                <a:lnTo>
                  <a:pt x="0" y="1932517"/>
                </a:lnTo>
                <a:close/>
              </a:path>
            </a:pathLst>
          </a:custGeom>
          <a:solidFill>
            <a:schemeClr val="accent6"/>
          </a:solidFill>
        </p:spPr>
        <p:txBody>
          <a:bodyPr anchor="ctr">
            <a:normAutofit/>
          </a:bodyPr>
          <a:lstStyle>
            <a:lvl1pPr marL="0" indent="0" algn="r">
              <a:spcBef>
                <a:spcPts val="500"/>
              </a:spcBef>
              <a:buFont typeface="Arial" panose="020B0604020202020204" pitchFamily="34" charset="0"/>
              <a:buNone/>
              <a:defRPr sz="1600"/>
            </a:lvl1pPr>
          </a:lstStyle>
          <a:p>
            <a:r>
              <a:rPr lang="de-DE"/>
              <a:t>Bild durch Klicken auf Symbol hinzufügen</a:t>
            </a:r>
          </a:p>
        </p:txBody>
      </p:sp>
      <p:sp>
        <p:nvSpPr>
          <p:cNvPr id="14" name="Bildplatzhalter 13">
            <a:extLst>
              <a:ext uri="{FF2B5EF4-FFF2-40B4-BE49-F238E27FC236}">
                <a16:creationId xmlns:a16="http://schemas.microsoft.com/office/drawing/2014/main" id="{307DC63A-7B6C-E443-8FD2-12E8BE98F005}"/>
              </a:ext>
            </a:extLst>
          </p:cNvPr>
          <p:cNvSpPr>
            <a:spLocks noGrp="1"/>
          </p:cNvSpPr>
          <p:nvPr>
            <p:ph type="pic" sz="quarter" idx="16"/>
          </p:nvPr>
        </p:nvSpPr>
        <p:spPr>
          <a:xfrm>
            <a:off x="6142615" y="1023854"/>
            <a:ext cx="2114407" cy="2121623"/>
          </a:xfrm>
          <a:custGeom>
            <a:avLst/>
            <a:gdLst>
              <a:gd name="connsiteX0" fmla="*/ 0 w 1614487"/>
              <a:gd name="connsiteY0" fmla="*/ 0 h 2119313"/>
              <a:gd name="connsiteX1" fmla="*/ 1614487 w 1614487"/>
              <a:gd name="connsiteY1" fmla="*/ 0 h 2119313"/>
              <a:gd name="connsiteX2" fmla="*/ 1614487 w 1614487"/>
              <a:gd name="connsiteY2" fmla="*/ 2119313 h 2119313"/>
              <a:gd name="connsiteX3" fmla="*/ 0 w 1614487"/>
              <a:gd name="connsiteY3" fmla="*/ 2119313 h 2119313"/>
              <a:gd name="connsiteX4" fmla="*/ 0 w 1614487"/>
              <a:gd name="connsiteY4" fmla="*/ 0 h 2119313"/>
              <a:gd name="connsiteX0" fmla="*/ 0 w 1614487"/>
              <a:gd name="connsiteY0" fmla="*/ 0 h 2119313"/>
              <a:gd name="connsiteX1" fmla="*/ 1614487 w 1614487"/>
              <a:gd name="connsiteY1" fmla="*/ 2119313 h 2119313"/>
              <a:gd name="connsiteX2" fmla="*/ 0 w 1614487"/>
              <a:gd name="connsiteY2" fmla="*/ 2119313 h 2119313"/>
              <a:gd name="connsiteX3" fmla="*/ 0 w 1614487"/>
              <a:gd name="connsiteY3" fmla="*/ 0 h 2119313"/>
              <a:gd name="connsiteX0" fmla="*/ 90054 w 1614487"/>
              <a:gd name="connsiteY0" fmla="*/ 0 h 2244004"/>
              <a:gd name="connsiteX1" fmla="*/ 1614487 w 1614487"/>
              <a:gd name="connsiteY1" fmla="*/ 2244004 h 2244004"/>
              <a:gd name="connsiteX2" fmla="*/ 0 w 1614487"/>
              <a:gd name="connsiteY2" fmla="*/ 2244004 h 2244004"/>
              <a:gd name="connsiteX3" fmla="*/ 90054 w 1614487"/>
              <a:gd name="connsiteY3" fmla="*/ 0 h 2244004"/>
              <a:gd name="connsiteX0" fmla="*/ 0 w 1524433"/>
              <a:gd name="connsiteY0" fmla="*/ 0 h 2244004"/>
              <a:gd name="connsiteX1" fmla="*/ 1524433 w 1524433"/>
              <a:gd name="connsiteY1" fmla="*/ 2244004 h 2244004"/>
              <a:gd name="connsiteX2" fmla="*/ 6927 w 1524433"/>
              <a:gd name="connsiteY2" fmla="*/ 2160877 h 2244004"/>
              <a:gd name="connsiteX3" fmla="*/ 0 w 1524433"/>
              <a:gd name="connsiteY3" fmla="*/ 0 h 2244004"/>
              <a:gd name="connsiteX0" fmla="*/ 0 w 2120179"/>
              <a:gd name="connsiteY0" fmla="*/ 0 h 2160877"/>
              <a:gd name="connsiteX1" fmla="*/ 2120179 w 2120179"/>
              <a:gd name="connsiteY1" fmla="*/ 1080223 h 2160877"/>
              <a:gd name="connsiteX2" fmla="*/ 6927 w 2120179"/>
              <a:gd name="connsiteY2" fmla="*/ 2160877 h 2160877"/>
              <a:gd name="connsiteX3" fmla="*/ 0 w 2120179"/>
              <a:gd name="connsiteY3" fmla="*/ 0 h 2160877"/>
              <a:gd name="connsiteX0" fmla="*/ 0 w 2120179"/>
              <a:gd name="connsiteY0" fmla="*/ 0 h 2147023"/>
              <a:gd name="connsiteX1" fmla="*/ 2120179 w 2120179"/>
              <a:gd name="connsiteY1" fmla="*/ 1080223 h 2147023"/>
              <a:gd name="connsiteX2" fmla="*/ 6927 w 2120179"/>
              <a:gd name="connsiteY2" fmla="*/ 2147023 h 2147023"/>
              <a:gd name="connsiteX3" fmla="*/ 0 w 2120179"/>
              <a:gd name="connsiteY3" fmla="*/ 0 h 2147023"/>
              <a:gd name="connsiteX0" fmla="*/ 6928 w 2127107"/>
              <a:gd name="connsiteY0" fmla="*/ 0 h 2147023"/>
              <a:gd name="connsiteX1" fmla="*/ 2127107 w 2127107"/>
              <a:gd name="connsiteY1" fmla="*/ 1080223 h 2147023"/>
              <a:gd name="connsiteX2" fmla="*/ 0 w 2127107"/>
              <a:gd name="connsiteY2" fmla="*/ 2147023 h 2147023"/>
              <a:gd name="connsiteX3" fmla="*/ 6928 w 2127107"/>
              <a:gd name="connsiteY3" fmla="*/ 0 h 2147023"/>
              <a:gd name="connsiteX0" fmla="*/ 338 w 2120517"/>
              <a:gd name="connsiteY0" fmla="*/ 0 h 2147023"/>
              <a:gd name="connsiteX1" fmla="*/ 2120517 w 2120517"/>
              <a:gd name="connsiteY1" fmla="*/ 1080223 h 2147023"/>
              <a:gd name="connsiteX2" fmla="*/ 6110 w 2120517"/>
              <a:gd name="connsiteY2" fmla="*/ 2147023 h 2147023"/>
              <a:gd name="connsiteX3" fmla="*/ 338 w 2120517"/>
              <a:gd name="connsiteY3" fmla="*/ 0 h 2147023"/>
              <a:gd name="connsiteX0" fmla="*/ 35503 w 2114407"/>
              <a:gd name="connsiteY0" fmla="*/ 0 h 2004148"/>
              <a:gd name="connsiteX1" fmla="*/ 2114407 w 2114407"/>
              <a:gd name="connsiteY1" fmla="*/ 937348 h 2004148"/>
              <a:gd name="connsiteX2" fmla="*/ 0 w 2114407"/>
              <a:gd name="connsiteY2" fmla="*/ 2004148 h 2004148"/>
              <a:gd name="connsiteX3" fmla="*/ 35503 w 2114407"/>
              <a:gd name="connsiteY3" fmla="*/ 0 h 2004148"/>
              <a:gd name="connsiteX0" fmla="*/ 6928 w 2114407"/>
              <a:gd name="connsiteY0" fmla="*/ 0 h 2121623"/>
              <a:gd name="connsiteX1" fmla="*/ 2114407 w 2114407"/>
              <a:gd name="connsiteY1" fmla="*/ 1054823 h 2121623"/>
              <a:gd name="connsiteX2" fmla="*/ 0 w 2114407"/>
              <a:gd name="connsiteY2" fmla="*/ 2121623 h 2121623"/>
              <a:gd name="connsiteX3" fmla="*/ 6928 w 2114407"/>
              <a:gd name="connsiteY3" fmla="*/ 0 h 2121623"/>
            </a:gdLst>
            <a:ahLst/>
            <a:cxnLst>
              <a:cxn ang="0">
                <a:pos x="connsiteX0" y="connsiteY0"/>
              </a:cxn>
              <a:cxn ang="0">
                <a:pos x="connsiteX1" y="connsiteY1"/>
              </a:cxn>
              <a:cxn ang="0">
                <a:pos x="connsiteX2" y="connsiteY2"/>
              </a:cxn>
              <a:cxn ang="0">
                <a:pos x="connsiteX3" y="connsiteY3"/>
              </a:cxn>
            </a:cxnLst>
            <a:rect l="l" t="t" r="r" b="b"/>
            <a:pathLst>
              <a:path w="2114407" h="2121623">
                <a:moveTo>
                  <a:pt x="6928" y="0"/>
                </a:moveTo>
                <a:lnTo>
                  <a:pt x="2114407" y="1054823"/>
                </a:lnTo>
                <a:lnTo>
                  <a:pt x="0" y="2121623"/>
                </a:lnTo>
                <a:cubicBezTo>
                  <a:pt x="2309" y="1405949"/>
                  <a:pt x="4619" y="715674"/>
                  <a:pt x="6928" y="0"/>
                </a:cubicBezTo>
                <a:close/>
              </a:path>
            </a:pathLst>
          </a:custGeom>
          <a:solidFill>
            <a:schemeClr val="accent6"/>
          </a:solidFill>
        </p:spPr>
        <p:txBody>
          <a:bodyPr anchor="ctr">
            <a:normAutofit/>
          </a:bodyPr>
          <a:lstStyle>
            <a:lvl1pPr marL="0" indent="0" algn="l">
              <a:lnSpc>
                <a:spcPct val="100000"/>
              </a:lnSpc>
              <a:spcBef>
                <a:spcPts val="100"/>
              </a:spcBef>
              <a:buFont typeface="Arial" panose="020B0604020202020204" pitchFamily="34" charset="0"/>
              <a:buNone/>
              <a:defRPr sz="1400"/>
            </a:lvl1pPr>
          </a:lstStyle>
          <a:p>
            <a:r>
              <a:rPr lang="de-DE"/>
              <a:t>Bild durch Klicken auf Symbol hinzufügen</a:t>
            </a:r>
          </a:p>
        </p:txBody>
      </p:sp>
      <p:sp>
        <p:nvSpPr>
          <p:cNvPr id="17" name="Rechteck 16">
            <a:extLst>
              <a:ext uri="{FF2B5EF4-FFF2-40B4-BE49-F238E27FC236}">
                <a16:creationId xmlns:a16="http://schemas.microsoft.com/office/drawing/2014/main" id="{328332BA-1E60-C547-87CF-B32F3589022F}"/>
              </a:ext>
            </a:extLst>
          </p:cNvPr>
          <p:cNvSpPr/>
          <p:nvPr userDrawn="1"/>
        </p:nvSpPr>
        <p:spPr>
          <a:xfrm>
            <a:off x="5250570" y="3766384"/>
            <a:ext cx="3791420" cy="3543684"/>
          </a:xfrm>
          <a:custGeom>
            <a:avLst/>
            <a:gdLst>
              <a:gd name="connsiteX0" fmla="*/ 0 w 1533886"/>
              <a:gd name="connsiteY0" fmla="*/ 0 h 2268362"/>
              <a:gd name="connsiteX1" fmla="*/ 1533886 w 1533886"/>
              <a:gd name="connsiteY1" fmla="*/ 0 h 2268362"/>
              <a:gd name="connsiteX2" fmla="*/ 1533886 w 1533886"/>
              <a:gd name="connsiteY2" fmla="*/ 2268362 h 2268362"/>
              <a:gd name="connsiteX3" fmla="*/ 0 w 1533886"/>
              <a:gd name="connsiteY3" fmla="*/ 2268362 h 2268362"/>
              <a:gd name="connsiteX4" fmla="*/ 0 w 1533886"/>
              <a:gd name="connsiteY4" fmla="*/ 0 h 2268362"/>
              <a:gd name="connsiteX0" fmla="*/ 0 w 1533886"/>
              <a:gd name="connsiteY0" fmla="*/ 0 h 2268362"/>
              <a:gd name="connsiteX1" fmla="*/ 1533886 w 1533886"/>
              <a:gd name="connsiteY1" fmla="*/ 2268362 h 2268362"/>
              <a:gd name="connsiteX2" fmla="*/ 0 w 1533886"/>
              <a:gd name="connsiteY2" fmla="*/ 2268362 h 2268362"/>
              <a:gd name="connsiteX3" fmla="*/ 0 w 1533886"/>
              <a:gd name="connsiteY3" fmla="*/ 0 h 2268362"/>
              <a:gd name="connsiteX0" fmla="*/ 0 w 3896086"/>
              <a:gd name="connsiteY0" fmla="*/ 0 h 2268362"/>
              <a:gd name="connsiteX1" fmla="*/ 3896086 w 3896086"/>
              <a:gd name="connsiteY1" fmla="*/ 1938162 h 2268362"/>
              <a:gd name="connsiteX2" fmla="*/ 0 w 3896086"/>
              <a:gd name="connsiteY2" fmla="*/ 2268362 h 2268362"/>
              <a:gd name="connsiteX3" fmla="*/ 0 w 3896086"/>
              <a:gd name="connsiteY3" fmla="*/ 0 h 2268362"/>
              <a:gd name="connsiteX0" fmla="*/ 0 w 4607286"/>
              <a:gd name="connsiteY0" fmla="*/ 0 h 2306462"/>
              <a:gd name="connsiteX1" fmla="*/ 4607286 w 4607286"/>
              <a:gd name="connsiteY1" fmla="*/ 2306462 h 2306462"/>
              <a:gd name="connsiteX2" fmla="*/ 0 w 4607286"/>
              <a:gd name="connsiteY2" fmla="*/ 2268362 h 2306462"/>
              <a:gd name="connsiteX3" fmla="*/ 0 w 4607286"/>
              <a:gd name="connsiteY3" fmla="*/ 0 h 2306462"/>
              <a:gd name="connsiteX0" fmla="*/ 12700 w 4619986"/>
              <a:gd name="connsiteY0" fmla="*/ 0 h 4262262"/>
              <a:gd name="connsiteX1" fmla="*/ 4619986 w 4619986"/>
              <a:gd name="connsiteY1" fmla="*/ 2306462 h 4262262"/>
              <a:gd name="connsiteX2" fmla="*/ 0 w 4619986"/>
              <a:gd name="connsiteY2" fmla="*/ 4262262 h 4262262"/>
              <a:gd name="connsiteX3" fmla="*/ 12700 w 4619986"/>
              <a:gd name="connsiteY3" fmla="*/ 0 h 4262262"/>
            </a:gdLst>
            <a:ahLst/>
            <a:cxnLst>
              <a:cxn ang="0">
                <a:pos x="connsiteX0" y="connsiteY0"/>
              </a:cxn>
              <a:cxn ang="0">
                <a:pos x="connsiteX1" y="connsiteY1"/>
              </a:cxn>
              <a:cxn ang="0">
                <a:pos x="connsiteX2" y="connsiteY2"/>
              </a:cxn>
              <a:cxn ang="0">
                <a:pos x="connsiteX3" y="connsiteY3"/>
              </a:cxn>
            </a:cxnLst>
            <a:rect l="l" t="t" r="r" b="b"/>
            <a:pathLst>
              <a:path w="4619986" h="4262262">
                <a:moveTo>
                  <a:pt x="12700" y="0"/>
                </a:moveTo>
                <a:lnTo>
                  <a:pt x="4619986" y="2306462"/>
                </a:lnTo>
                <a:lnTo>
                  <a:pt x="0" y="4262262"/>
                </a:lnTo>
                <a:cubicBezTo>
                  <a:pt x="4233" y="2841508"/>
                  <a:pt x="8467" y="1420754"/>
                  <a:pt x="12700" y="0"/>
                </a:cubicBezTo>
                <a:close/>
              </a:path>
            </a:pathLst>
          </a:custGeom>
          <a:gradFill>
            <a:gsLst>
              <a:gs pos="0">
                <a:schemeClr val="accent2"/>
              </a:gs>
              <a:gs pos="52000">
                <a:schemeClr val="tx1"/>
              </a:gs>
              <a:gs pos="98000">
                <a:schemeClr val="accent1"/>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a:latin typeface="Meta IGM" panose="02000503040000020004" pitchFamily="2" charset="0"/>
            </a:endParaRPr>
          </a:p>
        </p:txBody>
      </p:sp>
      <p:sp>
        <p:nvSpPr>
          <p:cNvPr id="2" name="Textfeld 1">
            <a:extLst>
              <a:ext uri="{FF2B5EF4-FFF2-40B4-BE49-F238E27FC236}">
                <a16:creationId xmlns:a16="http://schemas.microsoft.com/office/drawing/2014/main" id="{DBFFC63A-8961-E065-33D6-B489EB8D208E}"/>
              </a:ext>
            </a:extLst>
          </p:cNvPr>
          <p:cNvSpPr txBox="1"/>
          <p:nvPr userDrawn="1"/>
        </p:nvSpPr>
        <p:spPr>
          <a:xfrm>
            <a:off x="250824" y="4764742"/>
            <a:ext cx="2590988" cy="219291"/>
          </a:xfrm>
          <a:prstGeom prst="rect">
            <a:avLst/>
          </a:prstGeom>
          <a:noFill/>
        </p:spPr>
        <p:txBody>
          <a:bodyPr wrap="square" rtlCol="0">
            <a:spAutoFit/>
          </a:bodyPr>
          <a:lstStyle/>
          <a:p>
            <a:r>
              <a:rPr lang="de-DE" sz="825">
                <a:solidFill>
                  <a:schemeClr val="accent6">
                    <a:lumMod val="10000"/>
                  </a:schemeClr>
                </a:solidFill>
              </a:rPr>
              <a:t>Politisches Wrap-Up Berliner Büro 4. Dezember 2024</a:t>
            </a:r>
          </a:p>
        </p:txBody>
      </p:sp>
    </p:spTree>
    <p:extLst>
      <p:ext uri="{BB962C8B-B14F-4D97-AF65-F5344CB8AC3E}">
        <p14:creationId xmlns:p14="http://schemas.microsoft.com/office/powerpoint/2010/main" val="26445907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und Bild Quadra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4" y="2213004"/>
            <a:ext cx="4228968" cy="2228368"/>
          </a:xfrm>
        </p:spPr>
        <p:txBody>
          <a:bodyPr lIns="0" tIns="0" rIns="0" bIns="0">
            <a:noAutofit/>
          </a:bodyPr>
          <a:lstStyle>
            <a:lvl1pPr marL="243444">
              <a:defRPr/>
            </a:lvl1pPr>
            <a:lvl2pPr>
              <a:defRPr/>
            </a:lvl2pPr>
            <a:lvl3pPr>
              <a:defRPr/>
            </a:lvl3pPr>
            <a:lvl4pPr>
              <a:defRPr/>
            </a:lvl4pPr>
            <a:lvl5pPr>
              <a:defRPr/>
            </a:lvl5pPr>
          </a:lstStyle>
          <a:p>
            <a:pPr lvl="0"/>
            <a:r>
              <a:rPr lang="de-DE"/>
              <a:t>Formatvorlagen des Textmasters bearbeiten</a:t>
            </a:r>
          </a:p>
        </p:txBody>
      </p:sp>
      <p:sp>
        <p:nvSpPr>
          <p:cNvPr id="9" name="Textplatzhalter 8">
            <a:extLst>
              <a:ext uri="{FF2B5EF4-FFF2-40B4-BE49-F238E27FC236}">
                <a16:creationId xmlns:a16="http://schemas.microsoft.com/office/drawing/2014/main" id="{701916FA-D5D3-3649-805F-88EF80C0F85B}"/>
              </a:ext>
            </a:extLst>
          </p:cNvPr>
          <p:cNvSpPr>
            <a:spLocks noGrp="1"/>
          </p:cNvSpPr>
          <p:nvPr>
            <p:ph type="body" sz="quarter" idx="13" hasCustomPrompt="1"/>
          </p:nvPr>
        </p:nvSpPr>
        <p:spPr>
          <a:xfrm>
            <a:off x="250826" y="1579389"/>
            <a:ext cx="4228967" cy="495300"/>
          </a:xfrm>
        </p:spPr>
        <p:txBody>
          <a:bodyPr lIns="0" tIns="0" rIns="0" bIns="0" anchor="ctr" anchorCtr="0">
            <a:noAutofit/>
          </a:bodyPr>
          <a:lstStyle>
            <a:lvl1pPr marL="0" indent="0">
              <a:buNone/>
              <a:defRPr sz="2400" b="0" i="0" spc="100" baseline="0">
                <a:latin typeface="Meta Head IGM Cond Light" panose="02000506030000020004" pitchFamily="2" charset="77"/>
              </a:defRPr>
            </a:lvl1pPr>
          </a:lstStyle>
          <a:p>
            <a:r>
              <a:rPr lang="de-DE"/>
              <a:t>Unterzeile einfügen</a:t>
            </a:r>
          </a:p>
        </p:txBody>
      </p:sp>
      <p:sp>
        <p:nvSpPr>
          <p:cNvPr id="11" name="Bildplatzhalter 9">
            <a:extLst>
              <a:ext uri="{FF2B5EF4-FFF2-40B4-BE49-F238E27FC236}">
                <a16:creationId xmlns:a16="http://schemas.microsoft.com/office/drawing/2014/main" id="{38FCB7D0-646F-AF48-A2B8-12A09927B98A}"/>
              </a:ext>
            </a:extLst>
          </p:cNvPr>
          <p:cNvSpPr>
            <a:spLocks noGrp="1"/>
          </p:cNvSpPr>
          <p:nvPr>
            <p:ph type="pic" sz="quarter" idx="14"/>
          </p:nvPr>
        </p:nvSpPr>
        <p:spPr>
          <a:xfrm>
            <a:off x="4745737" y="1080001"/>
            <a:ext cx="4147439" cy="3361632"/>
          </a:xfrm>
          <a:solidFill>
            <a:schemeClr val="accent6"/>
          </a:solidFill>
        </p:spPr>
        <p:txBody>
          <a:bodyPr lIns="0" tIns="0" rIns="0" bIns="0" anchor="ctr">
            <a:noAutofit/>
          </a:bodyPr>
          <a:lstStyle>
            <a:lvl1pPr marL="0" indent="0" algn="ctr">
              <a:buNone/>
              <a:defRPr/>
            </a:lvl1pPr>
          </a:lstStyle>
          <a:p>
            <a:r>
              <a:rPr lang="de-DE"/>
              <a:t>Bild durch Klicken auf Symbol hinzufügen</a:t>
            </a:r>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8" y="4678177"/>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1000" b="0" i="0" smtClean="0">
                <a:latin typeface="Meta IGM" panose="02000503040000020004" pitchFamily="2" charset="0"/>
              </a:rPr>
              <a:pPr algn="ctr"/>
              <a:t>‹Nr.›</a:t>
            </a:fld>
            <a:endParaRPr lang="de-DE" sz="1000" b="0" i="0">
              <a:latin typeface="Meta IGM" panose="02000503040000020004" pitchFamily="2"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6" y="1080001"/>
            <a:ext cx="4228967" cy="472175"/>
          </a:xfrm>
        </p:spPr>
        <p:txBody>
          <a:bodyPr/>
          <a:lstStyle>
            <a:lvl1pPr>
              <a:defRPr spc="200" baseline="0"/>
            </a:lvl1pPr>
          </a:lstStyle>
          <a:p>
            <a:r>
              <a:rPr lang="de-DE"/>
              <a:t>TITEL BEARBEITEN</a:t>
            </a:r>
            <a:endParaRPr lang="en-US"/>
          </a:p>
        </p:txBody>
      </p:sp>
    </p:spTree>
    <p:extLst>
      <p:ext uri="{BB962C8B-B14F-4D97-AF65-F5344CB8AC3E}">
        <p14:creationId xmlns:p14="http://schemas.microsoft.com/office/powerpoint/2010/main" val="23686204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Nur Bild">
    <p:spTree>
      <p:nvGrpSpPr>
        <p:cNvPr id="1" name=""/>
        <p:cNvGrpSpPr/>
        <p:nvPr/>
      </p:nvGrpSpPr>
      <p:grpSpPr>
        <a:xfrm>
          <a:off x="0" y="0"/>
          <a:ext cx="0" cy="0"/>
          <a:chOff x="0" y="0"/>
          <a:chExt cx="0" cy="0"/>
        </a:xfrm>
      </p:grpSpPr>
      <p:sp>
        <p:nvSpPr>
          <p:cNvPr id="11" name="Bildplatzhalter 9">
            <a:extLst>
              <a:ext uri="{FF2B5EF4-FFF2-40B4-BE49-F238E27FC236}">
                <a16:creationId xmlns:a16="http://schemas.microsoft.com/office/drawing/2014/main" id="{38FCB7D0-646F-AF48-A2B8-12A09927B98A}"/>
              </a:ext>
            </a:extLst>
          </p:cNvPr>
          <p:cNvSpPr>
            <a:spLocks noGrp="1"/>
          </p:cNvSpPr>
          <p:nvPr>
            <p:ph type="pic" sz="quarter" idx="14"/>
          </p:nvPr>
        </p:nvSpPr>
        <p:spPr>
          <a:xfrm>
            <a:off x="250032" y="1080001"/>
            <a:ext cx="8643144" cy="3361632"/>
          </a:xfrm>
          <a:solidFill>
            <a:schemeClr val="accent6"/>
          </a:solidFill>
        </p:spPr>
        <p:txBody>
          <a:bodyPr lIns="0" tIns="0" rIns="0" bIns="0" anchor="ctr">
            <a:noAutofit/>
          </a:bodyPr>
          <a:lstStyle>
            <a:lvl1pPr marL="0" indent="0" algn="ctr">
              <a:buNone/>
              <a:defRPr/>
            </a:lvl1pPr>
          </a:lstStyle>
          <a:p>
            <a:r>
              <a:rPr lang="de-DE"/>
              <a:t>Bild durch Klicken auf Symbol hinzufügen</a:t>
            </a:r>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8" y="4678177"/>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1000" b="0" i="0" smtClean="0">
                <a:latin typeface="Meta IGM" panose="02000503040000020004" pitchFamily="2" charset="0"/>
              </a:rPr>
              <a:pPr algn="ctr"/>
              <a:t>‹Nr.›</a:t>
            </a:fld>
            <a:endParaRPr lang="de-DE" sz="1000" b="0" i="0">
              <a:latin typeface="Meta IGM" panose="02000503040000020004" pitchFamily="2" charset="0"/>
            </a:endParaRPr>
          </a:p>
        </p:txBody>
      </p:sp>
    </p:spTree>
    <p:extLst>
      <p:ext uri="{BB962C8B-B14F-4D97-AF65-F5344CB8AC3E}">
        <p14:creationId xmlns:p14="http://schemas.microsoft.com/office/powerpoint/2010/main" val="3890109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2A6C4DE8-63EB-944F-9420-AFA164894E16}"/>
              </a:ext>
            </a:extLst>
          </p:cNvPr>
          <p:cNvPicPr>
            <a:picLocks noChangeAspect="1"/>
          </p:cNvPicPr>
          <p:nvPr userDrawn="1"/>
        </p:nvPicPr>
        <p:blipFill>
          <a:blip r:embed="rId2"/>
          <a:stretch>
            <a:fillRect/>
          </a:stretch>
        </p:blipFill>
        <p:spPr>
          <a:xfrm>
            <a:off x="0" y="0"/>
            <a:ext cx="7143750" cy="5143500"/>
          </a:xfrm>
          <a:prstGeom prst="rect">
            <a:avLst/>
          </a:prstGeom>
        </p:spPr>
      </p:pic>
      <p:pic>
        <p:nvPicPr>
          <p:cNvPr id="34" name="Grafik 33">
            <a:extLst>
              <a:ext uri="{FF2B5EF4-FFF2-40B4-BE49-F238E27FC236}">
                <a16:creationId xmlns:a16="http://schemas.microsoft.com/office/drawing/2014/main" id="{A1E45744-6AD6-4F43-A343-971D23259787}"/>
              </a:ext>
            </a:extLst>
          </p:cNvPr>
          <p:cNvPicPr>
            <a:picLocks noChangeAspect="1"/>
          </p:cNvPicPr>
          <p:nvPr userDrawn="1"/>
        </p:nvPicPr>
        <p:blipFill>
          <a:blip r:embed="rId3"/>
          <a:stretch>
            <a:fillRect/>
          </a:stretch>
        </p:blipFill>
        <p:spPr>
          <a:xfrm>
            <a:off x="8173175" y="238618"/>
            <a:ext cx="720000" cy="720000"/>
          </a:xfrm>
          <a:prstGeom prst="rect">
            <a:avLst/>
          </a:prstGeom>
        </p:spPr>
      </p:pic>
      <p:sp>
        <p:nvSpPr>
          <p:cNvPr id="2" name="Title 1"/>
          <p:cNvSpPr>
            <a:spLocks noGrp="1"/>
          </p:cNvSpPr>
          <p:nvPr>
            <p:ph type="ctrTitle" hasCustomPrompt="1"/>
          </p:nvPr>
        </p:nvSpPr>
        <p:spPr>
          <a:xfrm>
            <a:off x="250825" y="1603659"/>
            <a:ext cx="4859057" cy="2524062"/>
          </a:xfrm>
        </p:spPr>
        <p:txBody>
          <a:bodyPr anchor="ctr" anchorCtr="0"/>
          <a:lstStyle>
            <a:lvl1pPr algn="l">
              <a:defRPr sz="3500" b="1" i="0" spc="200" baseline="0">
                <a:solidFill>
                  <a:schemeClr val="bg1"/>
                </a:solidFill>
                <a:latin typeface="Meta Head IGM Cond Black" panose="02000506030000020004" pitchFamily="2" charset="77"/>
              </a:defRPr>
            </a:lvl1pPr>
          </a:lstStyle>
          <a:p>
            <a:r>
              <a:rPr lang="de-DE" dirty="0"/>
              <a:t>ZWISCHENTITEL BEARBEITEN</a:t>
            </a:r>
            <a:endParaRPr lang="en-US" dirty="0"/>
          </a:p>
        </p:txBody>
      </p:sp>
    </p:spTree>
    <p:extLst>
      <p:ext uri="{BB962C8B-B14F-4D97-AF65-F5344CB8AC3E}">
        <p14:creationId xmlns:p14="http://schemas.microsoft.com/office/powerpoint/2010/main" val="36651749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und Smartart">
    <p:spTree>
      <p:nvGrpSpPr>
        <p:cNvPr id="1" name=""/>
        <p:cNvGrpSpPr/>
        <p:nvPr/>
      </p:nvGrpSpPr>
      <p:grpSpPr>
        <a:xfrm>
          <a:off x="0" y="0"/>
          <a:ext cx="0" cy="0"/>
          <a:chOff x="0" y="0"/>
          <a:chExt cx="0" cy="0"/>
        </a:xfrm>
      </p:grpSpPr>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8" y="4678177"/>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1000" b="0" i="0" smtClean="0">
                <a:latin typeface="Meta IGM" panose="02000503040000020004" pitchFamily="2" charset="0"/>
              </a:rPr>
              <a:pPr algn="ctr"/>
              <a:t>‹Nr.›</a:t>
            </a:fld>
            <a:endParaRPr lang="de-DE" sz="1000" b="0" i="0">
              <a:latin typeface="Meta IGM" panose="02000503040000020004" pitchFamily="2"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6" y="1080001"/>
            <a:ext cx="4228967" cy="472175"/>
          </a:xfrm>
        </p:spPr>
        <p:txBody>
          <a:bodyPr/>
          <a:lstStyle>
            <a:lvl1pPr>
              <a:defRPr spc="200" baseline="0"/>
            </a:lvl1pPr>
          </a:lstStyle>
          <a:p>
            <a:r>
              <a:rPr lang="de-DE"/>
              <a:t>TITEL BEARBEITEN</a:t>
            </a:r>
            <a:endParaRPr lang="en-US"/>
          </a:p>
        </p:txBody>
      </p:sp>
      <p:sp>
        <p:nvSpPr>
          <p:cNvPr id="13" name="SmartArt-Platzhalter 3">
            <a:extLst>
              <a:ext uri="{FF2B5EF4-FFF2-40B4-BE49-F238E27FC236}">
                <a16:creationId xmlns:a16="http://schemas.microsoft.com/office/drawing/2014/main" id="{55665241-B298-6C48-8846-F34E0522A230}"/>
              </a:ext>
            </a:extLst>
          </p:cNvPr>
          <p:cNvSpPr>
            <a:spLocks noGrp="1"/>
          </p:cNvSpPr>
          <p:nvPr>
            <p:ph type="dgm" sz="quarter" idx="15"/>
          </p:nvPr>
        </p:nvSpPr>
        <p:spPr>
          <a:xfrm>
            <a:off x="250826" y="1739901"/>
            <a:ext cx="8642350" cy="2701925"/>
          </a:xfrm>
        </p:spPr>
        <p:txBody>
          <a:bodyPr/>
          <a:lstStyle>
            <a:lvl1pPr marL="0" indent="0">
              <a:buNone/>
              <a:defRPr/>
            </a:lvl1pPr>
          </a:lstStyle>
          <a:p>
            <a:r>
              <a:rPr lang="de-DE"/>
              <a:t>Klicken Sie auf das Symbol, um die SmartArt-Grafik hinzuzufügen</a:t>
            </a:r>
          </a:p>
        </p:txBody>
      </p:sp>
    </p:spTree>
    <p:extLst>
      <p:ext uri="{BB962C8B-B14F-4D97-AF65-F5344CB8AC3E}">
        <p14:creationId xmlns:p14="http://schemas.microsoft.com/office/powerpoint/2010/main" val="28975201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8" y="4678177"/>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1000" b="0" i="0" smtClean="0">
                <a:latin typeface="Meta IGM" panose="02000503040000020004" pitchFamily="2" charset="0"/>
              </a:rPr>
              <a:pPr algn="ctr"/>
              <a:t>‹Nr.›</a:t>
            </a:fld>
            <a:endParaRPr lang="de-DE" sz="1000" b="0" i="0">
              <a:latin typeface="Meta IGM" panose="02000503040000020004" pitchFamily="2" charset="0"/>
            </a:endParaRPr>
          </a:p>
        </p:txBody>
      </p:sp>
    </p:spTree>
    <p:extLst>
      <p:ext uri="{BB962C8B-B14F-4D97-AF65-F5344CB8AC3E}">
        <p14:creationId xmlns:p14="http://schemas.microsoft.com/office/powerpoint/2010/main" val="26797379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DC8A545D-DAD0-0540-AAC9-9A022508D0A1}"/>
              </a:ext>
            </a:extLst>
          </p:cNvPr>
          <p:cNvPicPr>
            <a:picLocks noChangeAspect="1"/>
          </p:cNvPicPr>
          <p:nvPr userDrawn="1"/>
        </p:nvPicPr>
        <p:blipFill>
          <a:blip r:embed="rId2"/>
          <a:stretch>
            <a:fillRect/>
          </a:stretch>
        </p:blipFill>
        <p:spPr>
          <a:xfrm>
            <a:off x="0" y="0"/>
            <a:ext cx="7143750" cy="5143500"/>
          </a:xfrm>
          <a:prstGeom prst="rect">
            <a:avLst/>
          </a:prstGeom>
        </p:spPr>
      </p:pic>
      <p:pic>
        <p:nvPicPr>
          <p:cNvPr id="34" name="Grafik 33">
            <a:extLst>
              <a:ext uri="{FF2B5EF4-FFF2-40B4-BE49-F238E27FC236}">
                <a16:creationId xmlns:a16="http://schemas.microsoft.com/office/drawing/2014/main" id="{A1E45744-6AD6-4F43-A343-971D23259787}"/>
              </a:ext>
            </a:extLst>
          </p:cNvPr>
          <p:cNvPicPr>
            <a:picLocks noChangeAspect="1"/>
          </p:cNvPicPr>
          <p:nvPr userDrawn="1"/>
        </p:nvPicPr>
        <p:blipFill>
          <a:blip r:embed="rId3"/>
          <a:stretch>
            <a:fillRect/>
          </a:stretch>
        </p:blipFill>
        <p:spPr>
          <a:xfrm>
            <a:off x="8173175" y="238618"/>
            <a:ext cx="720000" cy="720000"/>
          </a:xfrm>
          <a:prstGeom prst="rect">
            <a:avLst/>
          </a:prstGeom>
        </p:spPr>
      </p:pic>
      <p:sp>
        <p:nvSpPr>
          <p:cNvPr id="6" name="Rechteck 5">
            <a:extLst>
              <a:ext uri="{FF2B5EF4-FFF2-40B4-BE49-F238E27FC236}">
                <a16:creationId xmlns:a16="http://schemas.microsoft.com/office/drawing/2014/main" id="{A40B9E7E-0156-544E-8B23-4556027F32C5}"/>
              </a:ext>
            </a:extLst>
          </p:cNvPr>
          <p:cNvSpPr/>
          <p:nvPr userDrawn="1"/>
        </p:nvSpPr>
        <p:spPr>
          <a:xfrm>
            <a:off x="6825728" y="4651717"/>
            <a:ext cx="2318273" cy="494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a:latin typeface="Meta IGM" panose="02000503040000020004" pitchFamily="2" charset="0"/>
            </a:endParaRPr>
          </a:p>
        </p:txBody>
      </p:sp>
      <p:sp>
        <p:nvSpPr>
          <p:cNvPr id="5" name="Textfeld 4">
            <a:extLst>
              <a:ext uri="{FF2B5EF4-FFF2-40B4-BE49-F238E27FC236}">
                <a16:creationId xmlns:a16="http://schemas.microsoft.com/office/drawing/2014/main" id="{027B3B13-3C71-104B-92CD-29B6205299BB}"/>
              </a:ext>
            </a:extLst>
          </p:cNvPr>
          <p:cNvSpPr txBox="1"/>
          <p:nvPr userDrawn="1"/>
        </p:nvSpPr>
        <p:spPr>
          <a:xfrm>
            <a:off x="5705476" y="1851792"/>
            <a:ext cx="3187699" cy="3046988"/>
          </a:xfrm>
          <a:prstGeom prst="rect">
            <a:avLst/>
          </a:prstGeom>
          <a:noFill/>
        </p:spPr>
        <p:txBody>
          <a:bodyPr wrap="square" lIns="0" tIns="0" rIns="0" bIns="0" rtlCol="0" anchor="b">
            <a:spAutoFit/>
          </a:bodyPr>
          <a:lstStyle/>
          <a:p>
            <a:pPr algn="r"/>
            <a:r>
              <a:rPr lang="de-DE" sz="1100" b="0" i="0" kern="1200">
                <a:solidFill>
                  <a:srgbClr val="3C3C3B"/>
                </a:solidFill>
                <a:effectLst/>
                <a:latin typeface="Meta IGM" panose="02000503040000020004" pitchFamily="2" charset="0"/>
                <a:ea typeface="+mn-ea"/>
                <a:cs typeface="+mn-cs"/>
              </a:rPr>
              <a:t>IG METALL </a:t>
            </a:r>
            <a:br>
              <a:rPr lang="de-DE" sz="1100" b="0" i="0" kern="1200">
                <a:solidFill>
                  <a:srgbClr val="3C3C3B"/>
                </a:solidFill>
                <a:effectLst/>
                <a:latin typeface="Meta IGM" panose="02000503040000020004" pitchFamily="2" charset="0"/>
                <a:ea typeface="+mn-ea"/>
                <a:cs typeface="+mn-cs"/>
              </a:rPr>
            </a:br>
            <a:r>
              <a:rPr lang="de-DE" sz="1100" b="1" i="0" kern="1200">
                <a:solidFill>
                  <a:srgbClr val="3C3C3B"/>
                </a:solidFill>
                <a:effectLst/>
                <a:latin typeface="Meta IGM" panose="02000503040000020004" pitchFamily="2" charset="0"/>
                <a:ea typeface="+mn-ea"/>
                <a:cs typeface="+mn-cs"/>
              </a:rPr>
              <a:t>Vorstand</a:t>
            </a:r>
          </a:p>
          <a:p>
            <a:pPr algn="r"/>
            <a:endParaRPr lang="de-DE" sz="1100" b="0" i="0" kern="1200">
              <a:solidFill>
                <a:srgbClr val="3C3C3B"/>
              </a:solidFill>
              <a:effectLst/>
              <a:latin typeface="Meta IGM" panose="02000503040000020004" pitchFamily="2" charset="0"/>
              <a:ea typeface="+mn-ea"/>
              <a:cs typeface="+mn-cs"/>
            </a:endParaRPr>
          </a:p>
          <a:p>
            <a:pPr algn="r"/>
            <a:r>
              <a:rPr lang="de-DE" sz="1100" b="0" i="0" kern="1200">
                <a:solidFill>
                  <a:srgbClr val="3C3C3B"/>
                </a:solidFill>
                <a:effectLst/>
                <a:latin typeface="Meta IGM" panose="02000503040000020004" pitchFamily="2" charset="0"/>
                <a:ea typeface="+mn-ea"/>
                <a:cs typeface="+mn-cs"/>
              </a:rPr>
              <a:t>Büro der geschäftsführenden </a:t>
            </a:r>
            <a:br>
              <a:rPr lang="de-DE" sz="1100" b="0" i="0" kern="1200">
                <a:solidFill>
                  <a:srgbClr val="3C3C3B"/>
                </a:solidFill>
                <a:effectLst/>
                <a:latin typeface="Meta IGM" panose="02000503040000020004" pitchFamily="2" charset="0"/>
                <a:ea typeface="+mn-ea"/>
                <a:cs typeface="+mn-cs"/>
              </a:rPr>
            </a:br>
            <a:r>
              <a:rPr lang="de-DE" sz="1100" b="0" i="0" kern="1200">
                <a:solidFill>
                  <a:srgbClr val="3C3C3B"/>
                </a:solidFill>
                <a:effectLst/>
                <a:latin typeface="Meta IGM" panose="02000503040000020004" pitchFamily="2" charset="0"/>
                <a:ea typeface="+mn-ea"/>
                <a:cs typeface="+mn-cs"/>
              </a:rPr>
              <a:t>Vorstandsmitglieder</a:t>
            </a:r>
            <a:br>
              <a:rPr lang="de-DE" sz="1100" b="0" i="0" kern="1200">
                <a:solidFill>
                  <a:srgbClr val="3C3C3B"/>
                </a:solidFill>
                <a:effectLst/>
                <a:latin typeface="Meta IGM" panose="02000503040000020004" pitchFamily="2" charset="0"/>
                <a:ea typeface="+mn-ea"/>
                <a:cs typeface="+mn-cs"/>
              </a:rPr>
            </a:br>
            <a:r>
              <a:rPr lang="de-DE" sz="1100" b="0" i="0" kern="1200">
                <a:solidFill>
                  <a:srgbClr val="3C3C3B"/>
                </a:solidFill>
                <a:effectLst/>
                <a:latin typeface="Meta IGM" panose="02000503040000020004" pitchFamily="2" charset="0"/>
                <a:ea typeface="+mn-ea"/>
                <a:cs typeface="+mn-cs"/>
              </a:rPr>
              <a:t>Berliner Büro</a:t>
            </a:r>
            <a:br>
              <a:rPr lang="de-DE" sz="1100" b="0" i="0" kern="1200">
                <a:solidFill>
                  <a:srgbClr val="3C3C3B"/>
                </a:solidFill>
                <a:effectLst/>
                <a:latin typeface="Meta IGM" panose="02000503040000020004" pitchFamily="2" charset="0"/>
                <a:ea typeface="+mn-ea"/>
                <a:cs typeface="+mn-cs"/>
              </a:rPr>
            </a:br>
            <a:r>
              <a:rPr lang="de-DE" sz="1100" b="0" i="0" kern="1200">
                <a:solidFill>
                  <a:srgbClr val="3C3C3B"/>
                </a:solidFill>
                <a:effectLst/>
                <a:latin typeface="Meta IGM" panose="02000503040000020004" pitchFamily="2" charset="0"/>
                <a:ea typeface="+mn-ea"/>
                <a:cs typeface="+mn-cs"/>
              </a:rPr>
              <a:t>Alte Jakobstraße 149</a:t>
            </a:r>
          </a:p>
          <a:p>
            <a:pPr algn="r"/>
            <a:r>
              <a:rPr lang="de-DE" sz="1100" b="0" i="0" kern="1200">
                <a:solidFill>
                  <a:srgbClr val="3C3C3B"/>
                </a:solidFill>
                <a:effectLst/>
                <a:latin typeface="Meta IGM" panose="02000503040000020004" pitchFamily="2" charset="0"/>
                <a:ea typeface="+mn-ea"/>
                <a:cs typeface="+mn-cs"/>
              </a:rPr>
              <a:t>10969 Berlin</a:t>
            </a:r>
          </a:p>
          <a:p>
            <a:pPr algn="r"/>
            <a:endParaRPr lang="de-DE" sz="1100" b="0" i="0" kern="1200">
              <a:solidFill>
                <a:srgbClr val="3C3C3B"/>
              </a:solidFill>
              <a:effectLst/>
              <a:latin typeface="Meta IGM" panose="02000503040000020004" pitchFamily="2" charset="0"/>
              <a:ea typeface="+mn-ea"/>
              <a:cs typeface="+mn-cs"/>
            </a:endParaRPr>
          </a:p>
          <a:p>
            <a:pPr algn="r"/>
            <a:r>
              <a:rPr lang="de-DE" sz="1100" b="0" i="0" kern="1200">
                <a:solidFill>
                  <a:srgbClr val="3C3C3B"/>
                </a:solidFill>
                <a:effectLst/>
                <a:latin typeface="Meta IGM" panose="02000503040000020004" pitchFamily="2" charset="0"/>
                <a:ea typeface="+mn-ea"/>
                <a:cs typeface="+mn-cs"/>
              </a:rPr>
              <a:t>Tel 030 2592 705 -42</a:t>
            </a:r>
            <a:br>
              <a:rPr lang="de-DE" sz="1100" b="0" i="0" kern="1200">
                <a:solidFill>
                  <a:srgbClr val="3C3C3B"/>
                </a:solidFill>
                <a:effectLst/>
                <a:latin typeface="Meta IGM" panose="02000503040000020004" pitchFamily="2" charset="0"/>
                <a:ea typeface="+mn-ea"/>
                <a:cs typeface="+mn-cs"/>
              </a:rPr>
            </a:br>
            <a:r>
              <a:rPr lang="de-DE" sz="1100" b="0" i="0" kern="1200">
                <a:solidFill>
                  <a:srgbClr val="3C3C3B"/>
                </a:solidFill>
                <a:effectLst/>
                <a:latin typeface="Meta IGM" panose="02000503040000020004" pitchFamily="2" charset="0"/>
                <a:ea typeface="+mn-ea"/>
                <a:cs typeface="+mn-cs"/>
              </a:rPr>
              <a:t>nancy.boehning@igmetall.de</a:t>
            </a:r>
          </a:p>
          <a:p>
            <a:pPr algn="r"/>
            <a:endParaRPr lang="de-DE" sz="1100" b="0" i="0" kern="1200">
              <a:solidFill>
                <a:srgbClr val="3C3C3B"/>
              </a:solidFill>
              <a:effectLst/>
              <a:latin typeface="Meta IGM" panose="02000503040000020004" pitchFamily="2" charset="0"/>
              <a:ea typeface="+mn-ea"/>
              <a:cs typeface="+mn-cs"/>
            </a:endParaRPr>
          </a:p>
          <a:p>
            <a:pPr algn="r"/>
            <a:r>
              <a:rPr lang="de-DE" sz="600" b="1" i="0" kern="1200">
                <a:solidFill>
                  <a:srgbClr val="3C3C3B"/>
                </a:solidFill>
                <a:effectLst/>
                <a:latin typeface="Meta IGM" panose="02000503040000020004" pitchFamily="2" charset="0"/>
                <a:ea typeface="+mn-ea"/>
                <a:cs typeface="+mn-cs"/>
              </a:rPr>
              <a:t>Impressum</a:t>
            </a:r>
          </a:p>
          <a:p>
            <a:pPr algn="r"/>
            <a:r>
              <a:rPr lang="de-DE" sz="600" b="0" i="0" kern="1200">
                <a:solidFill>
                  <a:srgbClr val="3C3C3B"/>
                </a:solidFill>
                <a:effectLst/>
                <a:latin typeface="Meta IGM" panose="02000503040000020004" pitchFamily="2" charset="0"/>
                <a:ea typeface="+mn-ea"/>
                <a:cs typeface="+mn-cs"/>
              </a:rPr>
              <a:t>IG Metall</a:t>
            </a:r>
          </a:p>
          <a:p>
            <a:pPr algn="r"/>
            <a:r>
              <a:rPr lang="de-DE" sz="600" b="0" i="0" kern="1200">
                <a:solidFill>
                  <a:srgbClr val="3C3C3B"/>
                </a:solidFill>
                <a:effectLst/>
                <a:latin typeface="Meta IGM" panose="02000503040000020004" pitchFamily="2" charset="0"/>
                <a:ea typeface="+mn-ea"/>
                <a:cs typeface="+mn-cs"/>
              </a:rPr>
              <a:t>Wilhelm-Leuschner-Str. 79, 60329 Frankfurt am Main</a:t>
            </a:r>
          </a:p>
          <a:p>
            <a:pPr algn="r"/>
            <a:r>
              <a:rPr lang="de-DE" sz="600" b="0" i="0" kern="1200">
                <a:solidFill>
                  <a:srgbClr val="3C3C3B"/>
                </a:solidFill>
                <a:effectLst/>
                <a:latin typeface="Meta IGM" panose="02000503040000020004" pitchFamily="2" charset="0"/>
                <a:ea typeface="+mn-ea"/>
                <a:cs typeface="+mn-cs"/>
              </a:rPr>
              <a:t>Vertreten durch den Vorstand, 1. Vorsitzende: Christiane Benner</a:t>
            </a:r>
          </a:p>
          <a:p>
            <a:pPr algn="r"/>
            <a:r>
              <a:rPr lang="de-DE" sz="600" b="0" i="0" kern="1200">
                <a:solidFill>
                  <a:srgbClr val="3C3C3B"/>
                </a:solidFill>
                <a:effectLst/>
                <a:latin typeface="Meta IGM" panose="02000503040000020004" pitchFamily="2" charset="0"/>
                <a:ea typeface="+mn-ea"/>
                <a:cs typeface="+mn-cs"/>
              </a:rPr>
              <a:t>Kontakt: vorstand@igmetall.de</a:t>
            </a:r>
          </a:p>
          <a:p>
            <a:pPr algn="r"/>
            <a:endParaRPr lang="de-DE" sz="600" b="0" i="0" kern="1200">
              <a:solidFill>
                <a:srgbClr val="3C3C3B"/>
              </a:solidFill>
              <a:effectLst/>
              <a:latin typeface="Meta IGM" panose="02000503040000020004" pitchFamily="2" charset="0"/>
              <a:ea typeface="+mn-ea"/>
              <a:cs typeface="+mn-cs"/>
            </a:endParaRPr>
          </a:p>
          <a:p>
            <a:pPr algn="r"/>
            <a:r>
              <a:rPr lang="de-DE" sz="600" b="0" i="0" kern="1200" err="1">
                <a:solidFill>
                  <a:srgbClr val="3C3C3B"/>
                </a:solidFill>
                <a:effectLst/>
                <a:latin typeface="Meta IGM" panose="02000503040000020004" pitchFamily="2" charset="0"/>
                <a:ea typeface="+mn-ea"/>
                <a:cs typeface="+mn-cs"/>
              </a:rPr>
              <a:t>V.i.S.d.P</a:t>
            </a:r>
            <a:r>
              <a:rPr lang="de-DE" sz="600" b="0" i="0" kern="1200">
                <a:solidFill>
                  <a:srgbClr val="3C3C3B"/>
                </a:solidFill>
                <a:effectLst/>
                <a:latin typeface="Meta IGM" panose="02000503040000020004" pitchFamily="2" charset="0"/>
                <a:ea typeface="+mn-ea"/>
                <a:cs typeface="+mn-cs"/>
              </a:rPr>
              <a:t>. / Verantwortlich nach § 18 Abs. 2 </a:t>
            </a:r>
            <a:r>
              <a:rPr lang="de-DE" sz="600" b="0" i="0" kern="1200" err="1">
                <a:solidFill>
                  <a:srgbClr val="3C3C3B"/>
                </a:solidFill>
                <a:effectLst/>
                <a:latin typeface="Meta IGM" panose="02000503040000020004" pitchFamily="2" charset="0"/>
                <a:ea typeface="+mn-ea"/>
                <a:cs typeface="+mn-cs"/>
              </a:rPr>
              <a:t>MStV</a:t>
            </a:r>
            <a:r>
              <a:rPr lang="de-DE" sz="600" b="0" i="0" kern="1200">
                <a:solidFill>
                  <a:srgbClr val="3C3C3B"/>
                </a:solidFill>
                <a:effectLst/>
                <a:latin typeface="Meta IGM" panose="02000503040000020004" pitchFamily="2" charset="0"/>
                <a:ea typeface="+mn-ea"/>
                <a:cs typeface="+mn-cs"/>
              </a:rPr>
              <a:t>: </a:t>
            </a:r>
          </a:p>
          <a:p>
            <a:pPr algn="r"/>
            <a:r>
              <a:rPr lang="de-DE" sz="600" b="0" i="0" kern="1200">
                <a:solidFill>
                  <a:srgbClr val="3C3C3B"/>
                </a:solidFill>
                <a:effectLst/>
                <a:latin typeface="Meta IGM" panose="02000503040000020004" pitchFamily="2" charset="0"/>
                <a:ea typeface="+mn-ea"/>
                <a:cs typeface="+mn-cs"/>
              </a:rPr>
              <a:t>Nancy Böhning</a:t>
            </a:r>
          </a:p>
          <a:p>
            <a:pPr algn="r"/>
            <a:r>
              <a:rPr lang="de-DE" sz="600" b="0" i="0" kern="1200">
                <a:solidFill>
                  <a:srgbClr val="3C3C3B"/>
                </a:solidFill>
                <a:effectLst/>
                <a:latin typeface="Meta IGM" panose="02000503040000020004" pitchFamily="2" charset="0"/>
                <a:ea typeface="+mn-ea"/>
                <a:cs typeface="+mn-cs"/>
              </a:rPr>
              <a:t>Büro der geschäftsführenden Vorstandsmitglieder</a:t>
            </a:r>
          </a:p>
          <a:p>
            <a:pPr algn="r"/>
            <a:r>
              <a:rPr lang="de-DE" sz="600" b="0" i="0" kern="1200">
                <a:solidFill>
                  <a:srgbClr val="3C3C3B"/>
                </a:solidFill>
                <a:effectLst/>
                <a:latin typeface="Meta IGM" panose="02000503040000020004" pitchFamily="2" charset="0"/>
                <a:ea typeface="+mn-ea"/>
                <a:cs typeface="+mn-cs"/>
              </a:rPr>
              <a:t>Alte Jakobstraße 149, 10969 Berlin</a:t>
            </a:r>
          </a:p>
          <a:p>
            <a:pPr algn="r"/>
            <a:r>
              <a:rPr lang="de-DE" sz="600" b="0" i="0" kern="1200">
                <a:solidFill>
                  <a:srgbClr val="3C3C3B"/>
                </a:solidFill>
                <a:effectLst/>
                <a:latin typeface="Meta IGM" panose="02000503040000020004" pitchFamily="2" charset="0"/>
                <a:ea typeface="+mn-ea"/>
                <a:cs typeface="+mn-cs"/>
              </a:rPr>
              <a:t>Kontakt: buero-berlin@igmetall.de</a:t>
            </a:r>
          </a:p>
        </p:txBody>
      </p:sp>
      <p:sp>
        <p:nvSpPr>
          <p:cNvPr id="7" name="Title 1">
            <a:extLst>
              <a:ext uri="{FF2B5EF4-FFF2-40B4-BE49-F238E27FC236}">
                <a16:creationId xmlns:a16="http://schemas.microsoft.com/office/drawing/2014/main" id="{C68D3693-BBC6-414A-8E27-D8298EF983B2}"/>
              </a:ext>
            </a:extLst>
          </p:cNvPr>
          <p:cNvSpPr>
            <a:spLocks noGrp="1"/>
          </p:cNvSpPr>
          <p:nvPr>
            <p:ph type="ctrTitle" hasCustomPrompt="1"/>
          </p:nvPr>
        </p:nvSpPr>
        <p:spPr>
          <a:xfrm>
            <a:off x="250826" y="1603659"/>
            <a:ext cx="4859057" cy="2524062"/>
          </a:xfrm>
        </p:spPr>
        <p:txBody>
          <a:bodyPr anchor="ctr" anchorCtr="0"/>
          <a:lstStyle>
            <a:lvl1pPr algn="l">
              <a:defRPr sz="3500" b="1" i="0" spc="200" baseline="0">
                <a:solidFill>
                  <a:schemeClr val="bg1"/>
                </a:solidFill>
                <a:latin typeface="Meta Head IGM Cond Black" panose="02000506030000020004" pitchFamily="2" charset="77"/>
              </a:defRPr>
            </a:lvl1pPr>
          </a:lstStyle>
          <a:p>
            <a:r>
              <a:rPr lang="de-DE"/>
              <a:t>VIELEN DANK FÜR IHRE</a:t>
            </a:r>
            <a:br>
              <a:rPr lang="de-DE"/>
            </a:br>
            <a:r>
              <a:rPr lang="de-DE"/>
              <a:t>AUFMERKSAMKEIT.</a:t>
            </a:r>
            <a:endParaRPr lang="en-US"/>
          </a:p>
        </p:txBody>
      </p:sp>
    </p:spTree>
    <p:extLst>
      <p:ext uri="{BB962C8B-B14F-4D97-AF65-F5344CB8AC3E}">
        <p14:creationId xmlns:p14="http://schemas.microsoft.com/office/powerpoint/2010/main" val="3721856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0825" y="1080000"/>
            <a:ext cx="8642349" cy="454025"/>
          </a:xfrm>
        </p:spPr>
        <p:txBody>
          <a:bodyPr/>
          <a:lstStyle>
            <a:lvl1pPr>
              <a:defRPr spc="200" baseline="0"/>
            </a:lvl1pPr>
          </a:lstStyle>
          <a:p>
            <a:r>
              <a:rPr lang="de-DE" dirty="0"/>
              <a:t>TITEL BEARBEITEN</a:t>
            </a:r>
            <a:endParaRPr lang="en-US" dirty="0"/>
          </a:p>
        </p:txBody>
      </p:sp>
      <p:sp>
        <p:nvSpPr>
          <p:cNvPr id="3" name="Content Placeholder 2"/>
          <p:cNvSpPr>
            <a:spLocks noGrp="1"/>
          </p:cNvSpPr>
          <p:nvPr>
            <p:ph idx="1"/>
          </p:nvPr>
        </p:nvSpPr>
        <p:spPr>
          <a:xfrm>
            <a:off x="250825" y="2299168"/>
            <a:ext cx="8642349" cy="2119409"/>
          </a:xfrm>
        </p:spPr>
        <p:txBody>
          <a:bodyPr lIns="0" tIns="0" rIns="0" bIns="0">
            <a:normAutofit/>
          </a:bodyPr>
          <a:lstStyle>
            <a:lvl1pPr marL="280800" indent="-279450">
              <a:spcBef>
                <a:spcPts val="750"/>
              </a:spcBef>
              <a:buSzPct val="90000"/>
              <a:buFontTx/>
              <a:buBlip>
                <a:blip r:embed="rId2"/>
              </a:buBlip>
              <a:defRPr sz="1800" b="0" i="0">
                <a:solidFill>
                  <a:srgbClr val="3C3C3B"/>
                </a:solidFill>
                <a:latin typeface="Meta IGM" panose="02000503040000020004" pitchFamily="2" charset="0"/>
              </a:defRPr>
            </a:lvl1pPr>
            <a:lvl2pPr marL="586350" indent="-279450">
              <a:spcBef>
                <a:spcPts val="750"/>
              </a:spcBef>
              <a:buSzPct val="90000"/>
              <a:buFontTx/>
              <a:buBlip>
                <a:blip r:embed="rId2"/>
              </a:buBlip>
              <a:defRPr sz="1800" b="0" i="0">
                <a:solidFill>
                  <a:srgbClr val="3C3C3B"/>
                </a:solidFill>
                <a:latin typeface="Meta IGM" panose="02000503040000020004" pitchFamily="2" charset="0"/>
              </a:defRPr>
            </a:lvl2pPr>
            <a:lvl3pPr marL="899550" indent="-285750">
              <a:spcBef>
                <a:spcPts val="750"/>
              </a:spcBef>
              <a:buFontTx/>
              <a:buBlip>
                <a:blip r:embed="rId2"/>
              </a:buBlip>
              <a:defRPr b="0" i="0">
                <a:solidFill>
                  <a:srgbClr val="3C3C3B"/>
                </a:solidFill>
                <a:latin typeface="Meta IGM" panose="02000503040000020004" pitchFamily="2" charset="0"/>
              </a:defRPr>
            </a:lvl3pPr>
            <a:lvl4pPr marL="1200150" indent="-279450">
              <a:spcBef>
                <a:spcPts val="750"/>
              </a:spcBef>
              <a:buFontTx/>
              <a:buBlip>
                <a:blip r:embed="rId2"/>
              </a:buBlip>
              <a:defRPr b="0" i="0">
                <a:solidFill>
                  <a:srgbClr val="3C3C3B"/>
                </a:solidFill>
                <a:latin typeface="Meta IGM" panose="02000503040000020004" pitchFamily="2" charset="0"/>
              </a:defRPr>
            </a:lvl4pPr>
            <a:lvl5pPr marL="1471050">
              <a:spcBef>
                <a:spcPts val="750"/>
              </a:spcBef>
              <a:defRPr b="0" i="0">
                <a:solidFill>
                  <a:srgbClr val="3C3C3B"/>
                </a:solidFill>
                <a:latin typeface="Meta IGM" panose="02000503040000020004" pitchFamily="2" charset="0"/>
              </a:defRPr>
            </a:lvl5pPr>
          </a:lstStyle>
          <a:p>
            <a:pPr lvl="0"/>
            <a:r>
              <a:rPr lang="de-DE"/>
              <a:t>Formatvorlagen des Textmasters bearbeiten</a:t>
            </a:r>
          </a:p>
        </p:txBody>
      </p:sp>
      <p:sp>
        <p:nvSpPr>
          <p:cNvPr id="9" name="Textplatzhalter 8">
            <a:extLst>
              <a:ext uri="{FF2B5EF4-FFF2-40B4-BE49-F238E27FC236}">
                <a16:creationId xmlns:a16="http://schemas.microsoft.com/office/drawing/2014/main" id="{CBAFFCE6-5B0A-D047-AF37-74CD899250A6}"/>
              </a:ext>
            </a:extLst>
          </p:cNvPr>
          <p:cNvSpPr>
            <a:spLocks noGrp="1"/>
          </p:cNvSpPr>
          <p:nvPr>
            <p:ph type="body" sz="quarter" idx="13" hasCustomPrompt="1"/>
          </p:nvPr>
        </p:nvSpPr>
        <p:spPr>
          <a:xfrm>
            <a:off x="250825" y="1544968"/>
            <a:ext cx="8642349" cy="495300"/>
          </a:xfrm>
        </p:spPr>
        <p:txBody>
          <a:bodyPr lIns="0" tIns="0" rIns="0" bIns="0" anchor="ctr" anchorCtr="0">
            <a:noAutofit/>
          </a:bodyPr>
          <a:lstStyle>
            <a:lvl1pPr marL="0" indent="0">
              <a:buNone/>
              <a:defRPr sz="2400" b="0" i="0" spc="100" baseline="0">
                <a:latin typeface="Meta Head IGM Cond Light" panose="02000506030000020004" pitchFamily="2" charset="77"/>
              </a:defRPr>
            </a:lvl1pPr>
          </a:lstStyle>
          <a:p>
            <a:r>
              <a:rPr lang="de-DE" dirty="0"/>
              <a:t>Unterzeile einfügen</a:t>
            </a:r>
          </a:p>
        </p:txBody>
      </p:sp>
      <p:sp>
        <p:nvSpPr>
          <p:cNvPr id="8" name="Textplatzhalter 3">
            <a:extLst>
              <a:ext uri="{FF2B5EF4-FFF2-40B4-BE49-F238E27FC236}">
                <a16:creationId xmlns:a16="http://schemas.microsoft.com/office/drawing/2014/main" id="{D7486DF0-5739-C444-8591-8165BD759D7F}"/>
              </a:ext>
            </a:extLst>
          </p:cNvPr>
          <p:cNvSpPr txBox="1">
            <a:spLocks/>
          </p:cNvSpPr>
          <p:nvPr userDrawn="1"/>
        </p:nvSpPr>
        <p:spPr>
          <a:xfrm>
            <a:off x="4135077" y="467817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Tree>
    <p:extLst>
      <p:ext uri="{BB962C8B-B14F-4D97-AF65-F5344CB8AC3E}">
        <p14:creationId xmlns:p14="http://schemas.microsoft.com/office/powerpoint/2010/main" val="1436932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und Bilder in Dreiecke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4" y="2213003"/>
            <a:ext cx="4228968" cy="2228368"/>
          </a:xfrm>
        </p:spPr>
        <p:txBody>
          <a:bodyPr lIns="0" tIns="0" rIns="0" bIns="0">
            <a:noAutofit/>
          </a:bodyPr>
          <a:lstStyle>
            <a:lvl1pPr marL="243450">
              <a:defRPr b="0" i="0">
                <a:latin typeface="Meta IGM" panose="02000503040000020004" pitchFamily="2" charset="0"/>
              </a:defRPr>
            </a:lvl1pPr>
            <a:lvl2pPr>
              <a:defRPr/>
            </a:lvl2pPr>
            <a:lvl3pPr>
              <a:defRPr/>
            </a:lvl3pPr>
            <a:lvl4pPr>
              <a:defRPr/>
            </a:lvl4pPr>
            <a:lvl5pPr>
              <a:defRPr/>
            </a:lvl5pPr>
          </a:lstStyle>
          <a:p>
            <a:pPr lvl="0"/>
            <a:r>
              <a:rPr lang="de-DE"/>
              <a:t>Formatvorlagen des Textmasters bearbeiten</a:t>
            </a:r>
          </a:p>
        </p:txBody>
      </p:sp>
      <p:sp>
        <p:nvSpPr>
          <p:cNvPr id="9" name="Textplatzhalter 8">
            <a:extLst>
              <a:ext uri="{FF2B5EF4-FFF2-40B4-BE49-F238E27FC236}">
                <a16:creationId xmlns:a16="http://schemas.microsoft.com/office/drawing/2014/main" id="{701916FA-D5D3-3649-805F-88EF80C0F85B}"/>
              </a:ext>
            </a:extLst>
          </p:cNvPr>
          <p:cNvSpPr>
            <a:spLocks noGrp="1"/>
          </p:cNvSpPr>
          <p:nvPr>
            <p:ph type="body" sz="quarter" idx="13" hasCustomPrompt="1"/>
          </p:nvPr>
        </p:nvSpPr>
        <p:spPr>
          <a:xfrm>
            <a:off x="250825" y="1579389"/>
            <a:ext cx="4228967" cy="495300"/>
          </a:xfrm>
        </p:spPr>
        <p:txBody>
          <a:bodyPr lIns="0" tIns="0" rIns="0" bIns="0" anchor="ctr" anchorCtr="0">
            <a:noAutofit/>
          </a:bodyPr>
          <a:lstStyle>
            <a:lvl1pPr marL="0" indent="0">
              <a:buNone/>
              <a:defRPr sz="2400" b="0" i="0" spc="100" baseline="0">
                <a:latin typeface="Meta Head IGM Cond Light" panose="02000506030000020004" pitchFamily="2" charset="77"/>
              </a:defRPr>
            </a:lvl1pPr>
          </a:lstStyle>
          <a:p>
            <a:r>
              <a:rPr lang="de-DE" dirty="0"/>
              <a:t>Unterzeile einfügen</a:t>
            </a:r>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67817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5" y="1080000"/>
            <a:ext cx="4228967" cy="472175"/>
          </a:xfrm>
        </p:spPr>
        <p:txBody>
          <a:bodyPr/>
          <a:lstStyle>
            <a:lvl1pPr>
              <a:defRPr spc="200" baseline="0"/>
            </a:lvl1pPr>
          </a:lstStyle>
          <a:p>
            <a:r>
              <a:rPr lang="de-DE" dirty="0"/>
              <a:t>TITEL BEARBEITEN</a:t>
            </a:r>
            <a:endParaRPr lang="en-US" dirty="0"/>
          </a:p>
        </p:txBody>
      </p:sp>
      <p:sp>
        <p:nvSpPr>
          <p:cNvPr id="6" name="Bildplatzhalter 5">
            <a:extLst>
              <a:ext uri="{FF2B5EF4-FFF2-40B4-BE49-F238E27FC236}">
                <a16:creationId xmlns:a16="http://schemas.microsoft.com/office/drawing/2014/main" id="{1AFD7D0B-45C0-0649-BF63-2ABAFA50360B}"/>
              </a:ext>
            </a:extLst>
          </p:cNvPr>
          <p:cNvSpPr>
            <a:spLocks noGrp="1"/>
          </p:cNvSpPr>
          <p:nvPr>
            <p:ph type="pic" sz="quarter" idx="15"/>
          </p:nvPr>
        </p:nvSpPr>
        <p:spPr>
          <a:xfrm>
            <a:off x="5250569" y="1732138"/>
            <a:ext cx="3895208" cy="3908072"/>
          </a:xfrm>
          <a:custGeom>
            <a:avLst/>
            <a:gdLst>
              <a:gd name="connsiteX0" fmla="*/ 0 w 2844800"/>
              <a:gd name="connsiteY0" fmla="*/ 1492250 h 1492250"/>
              <a:gd name="connsiteX1" fmla="*/ 1422400 w 2844800"/>
              <a:gd name="connsiteY1" fmla="*/ 0 h 1492250"/>
              <a:gd name="connsiteX2" fmla="*/ 2844800 w 2844800"/>
              <a:gd name="connsiteY2" fmla="*/ 1492250 h 1492250"/>
              <a:gd name="connsiteX3" fmla="*/ 0 w 2844800"/>
              <a:gd name="connsiteY3" fmla="*/ 1492250 h 1492250"/>
              <a:gd name="connsiteX0" fmla="*/ 0 w 3719689"/>
              <a:gd name="connsiteY0" fmla="*/ 1492250 h 3366205"/>
              <a:gd name="connsiteX1" fmla="*/ 1422400 w 3719689"/>
              <a:gd name="connsiteY1" fmla="*/ 0 h 3366205"/>
              <a:gd name="connsiteX2" fmla="*/ 3719689 w 3719689"/>
              <a:gd name="connsiteY2" fmla="*/ 3366205 h 3366205"/>
              <a:gd name="connsiteX3" fmla="*/ 0 w 3719689"/>
              <a:gd name="connsiteY3" fmla="*/ 1492250 h 3366205"/>
              <a:gd name="connsiteX0" fmla="*/ 0 w 3905955"/>
              <a:gd name="connsiteY0" fmla="*/ 1938161 h 3812116"/>
              <a:gd name="connsiteX1" fmla="*/ 3905955 w 3905955"/>
              <a:gd name="connsiteY1" fmla="*/ 0 h 3812116"/>
              <a:gd name="connsiteX2" fmla="*/ 3719689 w 3905955"/>
              <a:gd name="connsiteY2" fmla="*/ 3812116 h 3812116"/>
              <a:gd name="connsiteX3" fmla="*/ 0 w 3905955"/>
              <a:gd name="connsiteY3" fmla="*/ 1938161 h 3812116"/>
              <a:gd name="connsiteX0" fmla="*/ 0 w 3905955"/>
              <a:gd name="connsiteY0" fmla="*/ 1938161 h 3496027"/>
              <a:gd name="connsiteX1" fmla="*/ 3905955 w 3905955"/>
              <a:gd name="connsiteY1" fmla="*/ 0 h 3496027"/>
              <a:gd name="connsiteX2" fmla="*/ 3900311 w 3905955"/>
              <a:gd name="connsiteY2" fmla="*/ 3496027 h 3496027"/>
              <a:gd name="connsiteX3" fmla="*/ 0 w 3905955"/>
              <a:gd name="connsiteY3" fmla="*/ 1938161 h 3496027"/>
              <a:gd name="connsiteX0" fmla="*/ 0 w 3900342"/>
              <a:gd name="connsiteY0" fmla="*/ 1830917 h 3388783"/>
              <a:gd name="connsiteX1" fmla="*/ 3821289 w 3900342"/>
              <a:gd name="connsiteY1" fmla="*/ 0 h 3388783"/>
              <a:gd name="connsiteX2" fmla="*/ 3900311 w 3900342"/>
              <a:gd name="connsiteY2" fmla="*/ 3388783 h 3388783"/>
              <a:gd name="connsiteX3" fmla="*/ 0 w 3900342"/>
              <a:gd name="connsiteY3" fmla="*/ 1830917 h 3388783"/>
              <a:gd name="connsiteX0" fmla="*/ 0 w 3900561"/>
              <a:gd name="connsiteY0" fmla="*/ 1932517 h 3490383"/>
              <a:gd name="connsiteX1" fmla="*/ 3894666 w 3900561"/>
              <a:gd name="connsiteY1" fmla="*/ 0 h 3490383"/>
              <a:gd name="connsiteX2" fmla="*/ 3900311 w 3900561"/>
              <a:gd name="connsiteY2" fmla="*/ 3490383 h 3490383"/>
              <a:gd name="connsiteX3" fmla="*/ 0 w 3900561"/>
              <a:gd name="connsiteY3" fmla="*/ 1932517 h 3490383"/>
              <a:gd name="connsiteX0" fmla="*/ 0 w 3895208"/>
              <a:gd name="connsiteY0" fmla="*/ 1932517 h 3908072"/>
              <a:gd name="connsiteX1" fmla="*/ 3894666 w 3895208"/>
              <a:gd name="connsiteY1" fmla="*/ 0 h 3908072"/>
              <a:gd name="connsiteX2" fmla="*/ 3894666 w 3895208"/>
              <a:gd name="connsiteY2" fmla="*/ 3908072 h 3908072"/>
              <a:gd name="connsiteX3" fmla="*/ 0 w 3895208"/>
              <a:gd name="connsiteY3" fmla="*/ 1932517 h 3908072"/>
            </a:gdLst>
            <a:ahLst/>
            <a:cxnLst>
              <a:cxn ang="0">
                <a:pos x="connsiteX0" y="connsiteY0"/>
              </a:cxn>
              <a:cxn ang="0">
                <a:pos x="connsiteX1" y="connsiteY1"/>
              </a:cxn>
              <a:cxn ang="0">
                <a:pos x="connsiteX2" y="connsiteY2"/>
              </a:cxn>
              <a:cxn ang="0">
                <a:pos x="connsiteX3" y="connsiteY3"/>
              </a:cxn>
            </a:cxnLst>
            <a:rect l="l" t="t" r="r" b="b"/>
            <a:pathLst>
              <a:path w="3895208" h="3908072">
                <a:moveTo>
                  <a:pt x="0" y="1932517"/>
                </a:moveTo>
                <a:lnTo>
                  <a:pt x="3894666" y="0"/>
                </a:lnTo>
                <a:cubicBezTo>
                  <a:pt x="3892785" y="1165342"/>
                  <a:pt x="3896547" y="2742730"/>
                  <a:pt x="3894666" y="3908072"/>
                </a:cubicBezTo>
                <a:lnTo>
                  <a:pt x="0" y="1932517"/>
                </a:lnTo>
                <a:close/>
              </a:path>
            </a:pathLst>
          </a:custGeom>
          <a:solidFill>
            <a:schemeClr val="accent6"/>
          </a:solidFill>
        </p:spPr>
        <p:txBody>
          <a:bodyPr anchor="ctr">
            <a:normAutofit/>
          </a:bodyPr>
          <a:lstStyle>
            <a:lvl1pPr marL="0" indent="0" algn="r">
              <a:spcBef>
                <a:spcPts val="500"/>
              </a:spcBef>
              <a:buFont typeface="Arial" panose="020B0604020202020204" pitchFamily="34" charset="0"/>
              <a:buNone/>
              <a:defRPr sz="1600"/>
            </a:lvl1pPr>
          </a:lstStyle>
          <a:p>
            <a:r>
              <a:rPr lang="de-DE"/>
              <a:t>Bild durch Klicken auf Symbol hinzufügen</a:t>
            </a:r>
            <a:endParaRPr lang="de-DE" dirty="0"/>
          </a:p>
        </p:txBody>
      </p:sp>
      <p:sp>
        <p:nvSpPr>
          <p:cNvPr id="14" name="Bildplatzhalter 13">
            <a:extLst>
              <a:ext uri="{FF2B5EF4-FFF2-40B4-BE49-F238E27FC236}">
                <a16:creationId xmlns:a16="http://schemas.microsoft.com/office/drawing/2014/main" id="{307DC63A-7B6C-E443-8FD2-12E8BE98F005}"/>
              </a:ext>
            </a:extLst>
          </p:cNvPr>
          <p:cNvSpPr>
            <a:spLocks noGrp="1"/>
          </p:cNvSpPr>
          <p:nvPr>
            <p:ph type="pic" sz="quarter" idx="16"/>
          </p:nvPr>
        </p:nvSpPr>
        <p:spPr>
          <a:xfrm>
            <a:off x="6142614" y="1023853"/>
            <a:ext cx="2114407" cy="2121623"/>
          </a:xfrm>
          <a:custGeom>
            <a:avLst/>
            <a:gdLst>
              <a:gd name="connsiteX0" fmla="*/ 0 w 1614487"/>
              <a:gd name="connsiteY0" fmla="*/ 0 h 2119313"/>
              <a:gd name="connsiteX1" fmla="*/ 1614487 w 1614487"/>
              <a:gd name="connsiteY1" fmla="*/ 0 h 2119313"/>
              <a:gd name="connsiteX2" fmla="*/ 1614487 w 1614487"/>
              <a:gd name="connsiteY2" fmla="*/ 2119313 h 2119313"/>
              <a:gd name="connsiteX3" fmla="*/ 0 w 1614487"/>
              <a:gd name="connsiteY3" fmla="*/ 2119313 h 2119313"/>
              <a:gd name="connsiteX4" fmla="*/ 0 w 1614487"/>
              <a:gd name="connsiteY4" fmla="*/ 0 h 2119313"/>
              <a:gd name="connsiteX0" fmla="*/ 0 w 1614487"/>
              <a:gd name="connsiteY0" fmla="*/ 0 h 2119313"/>
              <a:gd name="connsiteX1" fmla="*/ 1614487 w 1614487"/>
              <a:gd name="connsiteY1" fmla="*/ 2119313 h 2119313"/>
              <a:gd name="connsiteX2" fmla="*/ 0 w 1614487"/>
              <a:gd name="connsiteY2" fmla="*/ 2119313 h 2119313"/>
              <a:gd name="connsiteX3" fmla="*/ 0 w 1614487"/>
              <a:gd name="connsiteY3" fmla="*/ 0 h 2119313"/>
              <a:gd name="connsiteX0" fmla="*/ 90054 w 1614487"/>
              <a:gd name="connsiteY0" fmla="*/ 0 h 2244004"/>
              <a:gd name="connsiteX1" fmla="*/ 1614487 w 1614487"/>
              <a:gd name="connsiteY1" fmla="*/ 2244004 h 2244004"/>
              <a:gd name="connsiteX2" fmla="*/ 0 w 1614487"/>
              <a:gd name="connsiteY2" fmla="*/ 2244004 h 2244004"/>
              <a:gd name="connsiteX3" fmla="*/ 90054 w 1614487"/>
              <a:gd name="connsiteY3" fmla="*/ 0 h 2244004"/>
              <a:gd name="connsiteX0" fmla="*/ 0 w 1524433"/>
              <a:gd name="connsiteY0" fmla="*/ 0 h 2244004"/>
              <a:gd name="connsiteX1" fmla="*/ 1524433 w 1524433"/>
              <a:gd name="connsiteY1" fmla="*/ 2244004 h 2244004"/>
              <a:gd name="connsiteX2" fmla="*/ 6927 w 1524433"/>
              <a:gd name="connsiteY2" fmla="*/ 2160877 h 2244004"/>
              <a:gd name="connsiteX3" fmla="*/ 0 w 1524433"/>
              <a:gd name="connsiteY3" fmla="*/ 0 h 2244004"/>
              <a:gd name="connsiteX0" fmla="*/ 0 w 2120179"/>
              <a:gd name="connsiteY0" fmla="*/ 0 h 2160877"/>
              <a:gd name="connsiteX1" fmla="*/ 2120179 w 2120179"/>
              <a:gd name="connsiteY1" fmla="*/ 1080223 h 2160877"/>
              <a:gd name="connsiteX2" fmla="*/ 6927 w 2120179"/>
              <a:gd name="connsiteY2" fmla="*/ 2160877 h 2160877"/>
              <a:gd name="connsiteX3" fmla="*/ 0 w 2120179"/>
              <a:gd name="connsiteY3" fmla="*/ 0 h 2160877"/>
              <a:gd name="connsiteX0" fmla="*/ 0 w 2120179"/>
              <a:gd name="connsiteY0" fmla="*/ 0 h 2147023"/>
              <a:gd name="connsiteX1" fmla="*/ 2120179 w 2120179"/>
              <a:gd name="connsiteY1" fmla="*/ 1080223 h 2147023"/>
              <a:gd name="connsiteX2" fmla="*/ 6927 w 2120179"/>
              <a:gd name="connsiteY2" fmla="*/ 2147023 h 2147023"/>
              <a:gd name="connsiteX3" fmla="*/ 0 w 2120179"/>
              <a:gd name="connsiteY3" fmla="*/ 0 h 2147023"/>
              <a:gd name="connsiteX0" fmla="*/ 6928 w 2127107"/>
              <a:gd name="connsiteY0" fmla="*/ 0 h 2147023"/>
              <a:gd name="connsiteX1" fmla="*/ 2127107 w 2127107"/>
              <a:gd name="connsiteY1" fmla="*/ 1080223 h 2147023"/>
              <a:gd name="connsiteX2" fmla="*/ 0 w 2127107"/>
              <a:gd name="connsiteY2" fmla="*/ 2147023 h 2147023"/>
              <a:gd name="connsiteX3" fmla="*/ 6928 w 2127107"/>
              <a:gd name="connsiteY3" fmla="*/ 0 h 2147023"/>
              <a:gd name="connsiteX0" fmla="*/ 338 w 2120517"/>
              <a:gd name="connsiteY0" fmla="*/ 0 h 2147023"/>
              <a:gd name="connsiteX1" fmla="*/ 2120517 w 2120517"/>
              <a:gd name="connsiteY1" fmla="*/ 1080223 h 2147023"/>
              <a:gd name="connsiteX2" fmla="*/ 6110 w 2120517"/>
              <a:gd name="connsiteY2" fmla="*/ 2147023 h 2147023"/>
              <a:gd name="connsiteX3" fmla="*/ 338 w 2120517"/>
              <a:gd name="connsiteY3" fmla="*/ 0 h 2147023"/>
              <a:gd name="connsiteX0" fmla="*/ 35503 w 2114407"/>
              <a:gd name="connsiteY0" fmla="*/ 0 h 2004148"/>
              <a:gd name="connsiteX1" fmla="*/ 2114407 w 2114407"/>
              <a:gd name="connsiteY1" fmla="*/ 937348 h 2004148"/>
              <a:gd name="connsiteX2" fmla="*/ 0 w 2114407"/>
              <a:gd name="connsiteY2" fmla="*/ 2004148 h 2004148"/>
              <a:gd name="connsiteX3" fmla="*/ 35503 w 2114407"/>
              <a:gd name="connsiteY3" fmla="*/ 0 h 2004148"/>
              <a:gd name="connsiteX0" fmla="*/ 6928 w 2114407"/>
              <a:gd name="connsiteY0" fmla="*/ 0 h 2121623"/>
              <a:gd name="connsiteX1" fmla="*/ 2114407 w 2114407"/>
              <a:gd name="connsiteY1" fmla="*/ 1054823 h 2121623"/>
              <a:gd name="connsiteX2" fmla="*/ 0 w 2114407"/>
              <a:gd name="connsiteY2" fmla="*/ 2121623 h 2121623"/>
              <a:gd name="connsiteX3" fmla="*/ 6928 w 2114407"/>
              <a:gd name="connsiteY3" fmla="*/ 0 h 2121623"/>
            </a:gdLst>
            <a:ahLst/>
            <a:cxnLst>
              <a:cxn ang="0">
                <a:pos x="connsiteX0" y="connsiteY0"/>
              </a:cxn>
              <a:cxn ang="0">
                <a:pos x="connsiteX1" y="connsiteY1"/>
              </a:cxn>
              <a:cxn ang="0">
                <a:pos x="connsiteX2" y="connsiteY2"/>
              </a:cxn>
              <a:cxn ang="0">
                <a:pos x="connsiteX3" y="connsiteY3"/>
              </a:cxn>
            </a:cxnLst>
            <a:rect l="l" t="t" r="r" b="b"/>
            <a:pathLst>
              <a:path w="2114407" h="2121623">
                <a:moveTo>
                  <a:pt x="6928" y="0"/>
                </a:moveTo>
                <a:lnTo>
                  <a:pt x="2114407" y="1054823"/>
                </a:lnTo>
                <a:lnTo>
                  <a:pt x="0" y="2121623"/>
                </a:lnTo>
                <a:cubicBezTo>
                  <a:pt x="2309" y="1405949"/>
                  <a:pt x="4619" y="715674"/>
                  <a:pt x="6928" y="0"/>
                </a:cubicBezTo>
                <a:close/>
              </a:path>
            </a:pathLst>
          </a:custGeom>
          <a:solidFill>
            <a:schemeClr val="accent6"/>
          </a:solidFill>
        </p:spPr>
        <p:txBody>
          <a:bodyPr anchor="ctr">
            <a:normAutofit/>
          </a:bodyPr>
          <a:lstStyle>
            <a:lvl1pPr marL="0" indent="0" algn="l">
              <a:lnSpc>
                <a:spcPct val="100000"/>
              </a:lnSpc>
              <a:spcBef>
                <a:spcPts val="100"/>
              </a:spcBef>
              <a:buFont typeface="Arial" panose="020B0604020202020204" pitchFamily="34" charset="0"/>
              <a:buNone/>
              <a:defRPr sz="1400"/>
            </a:lvl1pPr>
          </a:lstStyle>
          <a:p>
            <a:r>
              <a:rPr lang="de-DE"/>
              <a:t>Bild durch Klicken auf Symbol hinzufügen</a:t>
            </a:r>
            <a:endParaRPr lang="de-DE" dirty="0"/>
          </a:p>
        </p:txBody>
      </p:sp>
      <p:sp>
        <p:nvSpPr>
          <p:cNvPr id="17" name="Rechteck 16">
            <a:extLst>
              <a:ext uri="{FF2B5EF4-FFF2-40B4-BE49-F238E27FC236}">
                <a16:creationId xmlns:a16="http://schemas.microsoft.com/office/drawing/2014/main" id="{328332BA-1E60-C547-87CF-B32F3589022F}"/>
              </a:ext>
            </a:extLst>
          </p:cNvPr>
          <p:cNvSpPr/>
          <p:nvPr userDrawn="1"/>
        </p:nvSpPr>
        <p:spPr>
          <a:xfrm>
            <a:off x="5250569" y="3766384"/>
            <a:ext cx="3791420" cy="3543684"/>
          </a:xfrm>
          <a:custGeom>
            <a:avLst/>
            <a:gdLst>
              <a:gd name="connsiteX0" fmla="*/ 0 w 1533886"/>
              <a:gd name="connsiteY0" fmla="*/ 0 h 2268362"/>
              <a:gd name="connsiteX1" fmla="*/ 1533886 w 1533886"/>
              <a:gd name="connsiteY1" fmla="*/ 0 h 2268362"/>
              <a:gd name="connsiteX2" fmla="*/ 1533886 w 1533886"/>
              <a:gd name="connsiteY2" fmla="*/ 2268362 h 2268362"/>
              <a:gd name="connsiteX3" fmla="*/ 0 w 1533886"/>
              <a:gd name="connsiteY3" fmla="*/ 2268362 h 2268362"/>
              <a:gd name="connsiteX4" fmla="*/ 0 w 1533886"/>
              <a:gd name="connsiteY4" fmla="*/ 0 h 2268362"/>
              <a:gd name="connsiteX0" fmla="*/ 0 w 1533886"/>
              <a:gd name="connsiteY0" fmla="*/ 0 h 2268362"/>
              <a:gd name="connsiteX1" fmla="*/ 1533886 w 1533886"/>
              <a:gd name="connsiteY1" fmla="*/ 2268362 h 2268362"/>
              <a:gd name="connsiteX2" fmla="*/ 0 w 1533886"/>
              <a:gd name="connsiteY2" fmla="*/ 2268362 h 2268362"/>
              <a:gd name="connsiteX3" fmla="*/ 0 w 1533886"/>
              <a:gd name="connsiteY3" fmla="*/ 0 h 2268362"/>
              <a:gd name="connsiteX0" fmla="*/ 0 w 3896086"/>
              <a:gd name="connsiteY0" fmla="*/ 0 h 2268362"/>
              <a:gd name="connsiteX1" fmla="*/ 3896086 w 3896086"/>
              <a:gd name="connsiteY1" fmla="*/ 1938162 h 2268362"/>
              <a:gd name="connsiteX2" fmla="*/ 0 w 3896086"/>
              <a:gd name="connsiteY2" fmla="*/ 2268362 h 2268362"/>
              <a:gd name="connsiteX3" fmla="*/ 0 w 3896086"/>
              <a:gd name="connsiteY3" fmla="*/ 0 h 2268362"/>
              <a:gd name="connsiteX0" fmla="*/ 0 w 4607286"/>
              <a:gd name="connsiteY0" fmla="*/ 0 h 2306462"/>
              <a:gd name="connsiteX1" fmla="*/ 4607286 w 4607286"/>
              <a:gd name="connsiteY1" fmla="*/ 2306462 h 2306462"/>
              <a:gd name="connsiteX2" fmla="*/ 0 w 4607286"/>
              <a:gd name="connsiteY2" fmla="*/ 2268362 h 2306462"/>
              <a:gd name="connsiteX3" fmla="*/ 0 w 4607286"/>
              <a:gd name="connsiteY3" fmla="*/ 0 h 2306462"/>
              <a:gd name="connsiteX0" fmla="*/ 12700 w 4619986"/>
              <a:gd name="connsiteY0" fmla="*/ 0 h 4262262"/>
              <a:gd name="connsiteX1" fmla="*/ 4619986 w 4619986"/>
              <a:gd name="connsiteY1" fmla="*/ 2306462 h 4262262"/>
              <a:gd name="connsiteX2" fmla="*/ 0 w 4619986"/>
              <a:gd name="connsiteY2" fmla="*/ 4262262 h 4262262"/>
              <a:gd name="connsiteX3" fmla="*/ 12700 w 4619986"/>
              <a:gd name="connsiteY3" fmla="*/ 0 h 4262262"/>
            </a:gdLst>
            <a:ahLst/>
            <a:cxnLst>
              <a:cxn ang="0">
                <a:pos x="connsiteX0" y="connsiteY0"/>
              </a:cxn>
              <a:cxn ang="0">
                <a:pos x="connsiteX1" y="connsiteY1"/>
              </a:cxn>
              <a:cxn ang="0">
                <a:pos x="connsiteX2" y="connsiteY2"/>
              </a:cxn>
              <a:cxn ang="0">
                <a:pos x="connsiteX3" y="connsiteY3"/>
              </a:cxn>
            </a:cxnLst>
            <a:rect l="l" t="t" r="r" b="b"/>
            <a:pathLst>
              <a:path w="4619986" h="4262262">
                <a:moveTo>
                  <a:pt x="12700" y="0"/>
                </a:moveTo>
                <a:lnTo>
                  <a:pt x="4619986" y="2306462"/>
                </a:lnTo>
                <a:lnTo>
                  <a:pt x="0" y="4262262"/>
                </a:lnTo>
                <a:cubicBezTo>
                  <a:pt x="4233" y="2841508"/>
                  <a:pt x="8467" y="1420754"/>
                  <a:pt x="12700" y="0"/>
                </a:cubicBezTo>
                <a:close/>
              </a:path>
            </a:pathLst>
          </a:custGeom>
          <a:gradFill>
            <a:gsLst>
              <a:gs pos="0">
                <a:schemeClr val="accent2"/>
              </a:gs>
              <a:gs pos="52000">
                <a:schemeClr val="tx1"/>
              </a:gs>
              <a:gs pos="98000">
                <a:schemeClr val="accent1"/>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Meta IGM" panose="02000503040000020004" pitchFamily="2" charset="0"/>
            </a:endParaRPr>
          </a:p>
        </p:txBody>
      </p:sp>
    </p:spTree>
    <p:extLst>
      <p:ext uri="{BB962C8B-B14F-4D97-AF65-F5344CB8AC3E}">
        <p14:creationId xmlns:p14="http://schemas.microsoft.com/office/powerpoint/2010/main" val="1977837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und Bild Quadra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0824" y="2213003"/>
            <a:ext cx="4228968" cy="2228368"/>
          </a:xfrm>
        </p:spPr>
        <p:txBody>
          <a:bodyPr lIns="0" tIns="0" rIns="0" bIns="0">
            <a:noAutofit/>
          </a:bodyPr>
          <a:lstStyle>
            <a:lvl1pPr marL="243450">
              <a:defRPr/>
            </a:lvl1pPr>
            <a:lvl2pPr>
              <a:defRPr/>
            </a:lvl2pPr>
            <a:lvl3pPr>
              <a:defRPr/>
            </a:lvl3pPr>
            <a:lvl4pPr>
              <a:defRPr/>
            </a:lvl4pPr>
            <a:lvl5pPr>
              <a:defRPr/>
            </a:lvl5pPr>
          </a:lstStyle>
          <a:p>
            <a:pPr lvl="0"/>
            <a:r>
              <a:rPr lang="de-DE"/>
              <a:t>Formatvorlagen des Textmasters bearbeiten</a:t>
            </a:r>
          </a:p>
        </p:txBody>
      </p:sp>
      <p:sp>
        <p:nvSpPr>
          <p:cNvPr id="9" name="Textplatzhalter 8">
            <a:extLst>
              <a:ext uri="{FF2B5EF4-FFF2-40B4-BE49-F238E27FC236}">
                <a16:creationId xmlns:a16="http://schemas.microsoft.com/office/drawing/2014/main" id="{701916FA-D5D3-3649-805F-88EF80C0F85B}"/>
              </a:ext>
            </a:extLst>
          </p:cNvPr>
          <p:cNvSpPr>
            <a:spLocks noGrp="1"/>
          </p:cNvSpPr>
          <p:nvPr>
            <p:ph type="body" sz="quarter" idx="13" hasCustomPrompt="1"/>
          </p:nvPr>
        </p:nvSpPr>
        <p:spPr>
          <a:xfrm>
            <a:off x="250825" y="1579389"/>
            <a:ext cx="4228967" cy="495300"/>
          </a:xfrm>
        </p:spPr>
        <p:txBody>
          <a:bodyPr lIns="0" tIns="0" rIns="0" bIns="0" anchor="ctr" anchorCtr="0">
            <a:noAutofit/>
          </a:bodyPr>
          <a:lstStyle>
            <a:lvl1pPr marL="0" indent="0">
              <a:buNone/>
              <a:defRPr sz="2400" b="0" i="0" spc="100" baseline="0">
                <a:latin typeface="Meta Head IGM Cond Light" panose="02000506030000020004" pitchFamily="2" charset="77"/>
              </a:defRPr>
            </a:lvl1pPr>
          </a:lstStyle>
          <a:p>
            <a:r>
              <a:rPr lang="de-DE" dirty="0"/>
              <a:t>Unterzeile einfügen</a:t>
            </a:r>
          </a:p>
        </p:txBody>
      </p:sp>
      <p:sp>
        <p:nvSpPr>
          <p:cNvPr id="11" name="Bildplatzhalter 9">
            <a:extLst>
              <a:ext uri="{FF2B5EF4-FFF2-40B4-BE49-F238E27FC236}">
                <a16:creationId xmlns:a16="http://schemas.microsoft.com/office/drawing/2014/main" id="{38FCB7D0-646F-AF48-A2B8-12A09927B98A}"/>
              </a:ext>
            </a:extLst>
          </p:cNvPr>
          <p:cNvSpPr>
            <a:spLocks noGrp="1"/>
          </p:cNvSpPr>
          <p:nvPr>
            <p:ph type="pic" sz="quarter" idx="14"/>
          </p:nvPr>
        </p:nvSpPr>
        <p:spPr>
          <a:xfrm>
            <a:off x="4745736" y="1080001"/>
            <a:ext cx="4147439" cy="3361632"/>
          </a:xfrm>
          <a:solidFill>
            <a:schemeClr val="accent6"/>
          </a:solidFill>
        </p:spPr>
        <p:txBody>
          <a:bodyPr lIns="0" tIns="0" rIns="0" bIns="0" anchor="ctr">
            <a:noAutofit/>
          </a:bodyPr>
          <a:lstStyle>
            <a:lvl1pPr marL="0" indent="0" algn="ctr">
              <a:buNone/>
              <a:defRPr/>
            </a:lvl1pPr>
          </a:lstStyle>
          <a:p>
            <a:r>
              <a:rPr lang="de-DE"/>
              <a:t>Bild durch Klicken auf Symbol hinzufügen</a:t>
            </a:r>
            <a:endParaRPr lang="de-DE" dirty="0"/>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67817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5" y="1080000"/>
            <a:ext cx="4228967" cy="472175"/>
          </a:xfrm>
        </p:spPr>
        <p:txBody>
          <a:bodyPr/>
          <a:lstStyle>
            <a:lvl1pPr>
              <a:defRPr spc="200" baseline="0"/>
            </a:lvl1pPr>
          </a:lstStyle>
          <a:p>
            <a:r>
              <a:rPr lang="de-DE" dirty="0"/>
              <a:t>TITEL BEARBEITEN</a:t>
            </a:r>
            <a:endParaRPr lang="en-US" dirty="0"/>
          </a:p>
        </p:txBody>
      </p:sp>
    </p:spTree>
    <p:extLst>
      <p:ext uri="{BB962C8B-B14F-4D97-AF65-F5344CB8AC3E}">
        <p14:creationId xmlns:p14="http://schemas.microsoft.com/office/powerpoint/2010/main" val="3852051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r Bild">
    <p:spTree>
      <p:nvGrpSpPr>
        <p:cNvPr id="1" name=""/>
        <p:cNvGrpSpPr/>
        <p:nvPr/>
      </p:nvGrpSpPr>
      <p:grpSpPr>
        <a:xfrm>
          <a:off x="0" y="0"/>
          <a:ext cx="0" cy="0"/>
          <a:chOff x="0" y="0"/>
          <a:chExt cx="0" cy="0"/>
        </a:xfrm>
      </p:grpSpPr>
      <p:sp>
        <p:nvSpPr>
          <p:cNvPr id="11" name="Bildplatzhalter 9">
            <a:extLst>
              <a:ext uri="{FF2B5EF4-FFF2-40B4-BE49-F238E27FC236}">
                <a16:creationId xmlns:a16="http://schemas.microsoft.com/office/drawing/2014/main" id="{38FCB7D0-646F-AF48-A2B8-12A09927B98A}"/>
              </a:ext>
            </a:extLst>
          </p:cNvPr>
          <p:cNvSpPr>
            <a:spLocks noGrp="1"/>
          </p:cNvSpPr>
          <p:nvPr>
            <p:ph type="pic" sz="quarter" idx="14"/>
          </p:nvPr>
        </p:nvSpPr>
        <p:spPr>
          <a:xfrm>
            <a:off x="250032" y="1080001"/>
            <a:ext cx="8643144" cy="3361632"/>
          </a:xfrm>
          <a:solidFill>
            <a:schemeClr val="accent6"/>
          </a:solidFill>
        </p:spPr>
        <p:txBody>
          <a:bodyPr lIns="0" tIns="0" rIns="0" bIns="0" anchor="ctr">
            <a:noAutofit/>
          </a:bodyPr>
          <a:lstStyle>
            <a:lvl1pPr marL="0" indent="0" algn="ctr">
              <a:buNone/>
              <a:defRPr/>
            </a:lvl1pPr>
          </a:lstStyle>
          <a:p>
            <a:r>
              <a:rPr lang="de-DE"/>
              <a:t>Bild durch Klicken auf Symbol hinzufügen</a:t>
            </a:r>
            <a:endParaRPr lang="de-DE" dirty="0"/>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67817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Tree>
    <p:extLst>
      <p:ext uri="{BB962C8B-B14F-4D97-AF65-F5344CB8AC3E}">
        <p14:creationId xmlns:p14="http://schemas.microsoft.com/office/powerpoint/2010/main" val="603064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und Smartart">
    <p:spTree>
      <p:nvGrpSpPr>
        <p:cNvPr id="1" name=""/>
        <p:cNvGrpSpPr/>
        <p:nvPr/>
      </p:nvGrpSpPr>
      <p:grpSpPr>
        <a:xfrm>
          <a:off x="0" y="0"/>
          <a:ext cx="0" cy="0"/>
          <a:chOff x="0" y="0"/>
          <a:chExt cx="0" cy="0"/>
        </a:xfrm>
      </p:grpSpPr>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67817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
        <p:nvSpPr>
          <p:cNvPr id="12" name="Title 1">
            <a:extLst>
              <a:ext uri="{FF2B5EF4-FFF2-40B4-BE49-F238E27FC236}">
                <a16:creationId xmlns:a16="http://schemas.microsoft.com/office/drawing/2014/main" id="{B6248DF6-2726-DD4A-A7E5-C91F48E303A9}"/>
              </a:ext>
            </a:extLst>
          </p:cNvPr>
          <p:cNvSpPr>
            <a:spLocks noGrp="1"/>
          </p:cNvSpPr>
          <p:nvPr>
            <p:ph type="title" hasCustomPrompt="1"/>
          </p:nvPr>
        </p:nvSpPr>
        <p:spPr>
          <a:xfrm>
            <a:off x="250825" y="1080000"/>
            <a:ext cx="4228967" cy="472175"/>
          </a:xfrm>
        </p:spPr>
        <p:txBody>
          <a:bodyPr/>
          <a:lstStyle>
            <a:lvl1pPr>
              <a:defRPr spc="200" baseline="0"/>
            </a:lvl1pPr>
          </a:lstStyle>
          <a:p>
            <a:r>
              <a:rPr lang="de-DE" dirty="0"/>
              <a:t>TITEL BEARBEITEN</a:t>
            </a:r>
            <a:endParaRPr lang="en-US" dirty="0"/>
          </a:p>
        </p:txBody>
      </p:sp>
      <p:sp>
        <p:nvSpPr>
          <p:cNvPr id="13" name="SmartArt-Platzhalter 3">
            <a:extLst>
              <a:ext uri="{FF2B5EF4-FFF2-40B4-BE49-F238E27FC236}">
                <a16:creationId xmlns:a16="http://schemas.microsoft.com/office/drawing/2014/main" id="{55665241-B298-6C48-8846-F34E0522A230}"/>
              </a:ext>
            </a:extLst>
          </p:cNvPr>
          <p:cNvSpPr>
            <a:spLocks noGrp="1"/>
          </p:cNvSpPr>
          <p:nvPr>
            <p:ph type="dgm" sz="quarter" idx="15"/>
          </p:nvPr>
        </p:nvSpPr>
        <p:spPr>
          <a:xfrm>
            <a:off x="250825" y="1739900"/>
            <a:ext cx="8642350" cy="2701925"/>
          </a:xfrm>
        </p:spPr>
        <p:txBody>
          <a:bodyPr/>
          <a:lstStyle>
            <a:lvl1pPr marL="0" indent="0">
              <a:buNone/>
              <a:defRPr/>
            </a:lvl1pPr>
          </a:lstStyle>
          <a:p>
            <a:r>
              <a:rPr lang="de-DE"/>
              <a:t>Klicken Sie auf das Symbol, um die SmartArt-Grafik hinzuzufügen</a:t>
            </a:r>
            <a:endParaRPr lang="de-DE" dirty="0"/>
          </a:p>
        </p:txBody>
      </p:sp>
    </p:spTree>
    <p:extLst>
      <p:ext uri="{BB962C8B-B14F-4D97-AF65-F5344CB8AC3E}">
        <p14:creationId xmlns:p14="http://schemas.microsoft.com/office/powerpoint/2010/main" val="928277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7" y="4678176"/>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2"/>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2"/>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b="0" i="0" smtClean="0">
                <a:latin typeface="Meta IGM" panose="02000503040000020004" pitchFamily="2" charset="0"/>
              </a:rPr>
              <a:pPr algn="ctr"/>
              <a:t>‹Nr.›</a:t>
            </a:fld>
            <a:endParaRPr lang="de-DE" b="0" i="0" dirty="0">
              <a:latin typeface="Meta IGM" panose="02000503040000020004" pitchFamily="2" charset="0"/>
            </a:endParaRPr>
          </a:p>
        </p:txBody>
      </p:sp>
    </p:spTree>
    <p:extLst>
      <p:ext uri="{BB962C8B-B14F-4D97-AF65-F5344CB8AC3E}">
        <p14:creationId xmlns:p14="http://schemas.microsoft.com/office/powerpoint/2010/main" val="812010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image" Target="../media/image1.emf"/><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0825" y="1365774"/>
            <a:ext cx="7722401" cy="454025"/>
          </a:xfrm>
          <a:prstGeom prst="rect">
            <a:avLst/>
          </a:prstGeom>
        </p:spPr>
        <p:txBody>
          <a:bodyPr vert="horz" lIns="0" tIns="0" rIns="0" bIns="0" rtlCol="0" anchor="t" anchorCtr="0">
            <a:noAutofit/>
          </a:bodyPr>
          <a:lstStyle/>
          <a:p>
            <a:r>
              <a:rPr lang="de-DE" dirty="0"/>
              <a:t>TITEL BEARBEITEN</a:t>
            </a:r>
            <a:endParaRPr lang="en-US" dirty="0"/>
          </a:p>
        </p:txBody>
      </p:sp>
      <p:sp>
        <p:nvSpPr>
          <p:cNvPr id="3" name="Text Placeholder 2"/>
          <p:cNvSpPr>
            <a:spLocks noGrp="1"/>
          </p:cNvSpPr>
          <p:nvPr>
            <p:ph type="body" idx="1"/>
          </p:nvPr>
        </p:nvSpPr>
        <p:spPr>
          <a:xfrm>
            <a:off x="250825" y="1979525"/>
            <a:ext cx="8642349" cy="265319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4" name="Grafik 13">
            <a:extLst>
              <a:ext uri="{FF2B5EF4-FFF2-40B4-BE49-F238E27FC236}">
                <a16:creationId xmlns:a16="http://schemas.microsoft.com/office/drawing/2014/main" id="{70113CA0-0DD7-9548-B4A8-43615A11C389}"/>
              </a:ext>
            </a:extLst>
          </p:cNvPr>
          <p:cNvPicPr>
            <a:picLocks noChangeAspect="1"/>
          </p:cNvPicPr>
          <p:nvPr userDrawn="1"/>
        </p:nvPicPr>
        <p:blipFill>
          <a:blip r:embed="rId12"/>
          <a:stretch>
            <a:fillRect/>
          </a:stretch>
        </p:blipFill>
        <p:spPr>
          <a:xfrm>
            <a:off x="8173175" y="238618"/>
            <a:ext cx="720000" cy="720000"/>
          </a:xfrm>
          <a:prstGeom prst="rect">
            <a:avLst/>
          </a:prstGeom>
        </p:spPr>
      </p:pic>
      <p:sp>
        <p:nvSpPr>
          <p:cNvPr id="4" name="Textfeld 3">
            <a:extLst>
              <a:ext uri="{FF2B5EF4-FFF2-40B4-BE49-F238E27FC236}">
                <a16:creationId xmlns:a16="http://schemas.microsoft.com/office/drawing/2014/main" id="{36E83AFE-0D76-C240-A33D-8D8C0966DBEB}"/>
              </a:ext>
            </a:extLst>
          </p:cNvPr>
          <p:cNvSpPr txBox="1"/>
          <p:nvPr userDrawn="1"/>
        </p:nvSpPr>
        <p:spPr>
          <a:xfrm>
            <a:off x="250824" y="4786476"/>
            <a:ext cx="4321175" cy="153888"/>
          </a:xfrm>
          <a:prstGeom prst="rect">
            <a:avLst/>
          </a:prstGeom>
          <a:noFill/>
        </p:spPr>
        <p:txBody>
          <a:bodyPr wrap="square" lIns="0" tIns="0" rIns="0" bIns="0" rtlCol="0" anchor="b" anchorCtr="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000" b="0" i="0" dirty="0">
                <a:solidFill>
                  <a:srgbClr val="3C3C3B"/>
                </a:solidFill>
                <a:latin typeface="Meta IGM" panose="02000503040000020004" pitchFamily="2" charset="0"/>
              </a:rPr>
              <a:t>Branchentalk Koalitionsverhandlungen | Julia Görlitz | 25.03.2025</a:t>
            </a:r>
          </a:p>
        </p:txBody>
      </p:sp>
      <p:sp>
        <p:nvSpPr>
          <p:cNvPr id="13" name="Textfeld 12">
            <a:extLst>
              <a:ext uri="{FF2B5EF4-FFF2-40B4-BE49-F238E27FC236}">
                <a16:creationId xmlns:a16="http://schemas.microsoft.com/office/drawing/2014/main" id="{61566813-E909-A142-B31F-03FCE51CCD4D}"/>
              </a:ext>
            </a:extLst>
          </p:cNvPr>
          <p:cNvSpPr txBox="1"/>
          <p:nvPr userDrawn="1"/>
        </p:nvSpPr>
        <p:spPr>
          <a:xfrm>
            <a:off x="5250426" y="4636168"/>
            <a:ext cx="3648655" cy="307777"/>
          </a:xfrm>
          <a:prstGeom prst="rect">
            <a:avLst/>
          </a:prstGeom>
          <a:noFill/>
        </p:spPr>
        <p:txBody>
          <a:bodyPr wrap="square" lIns="0" tIns="0" rIns="0" bIns="0" rtlCol="0">
            <a:spAutoFit/>
          </a:bodyPr>
          <a:lstStyle/>
          <a:p>
            <a:pPr algn="r"/>
            <a:r>
              <a:rPr lang="de-DE" sz="1000" b="0" i="0" kern="1200" dirty="0">
                <a:solidFill>
                  <a:srgbClr val="3C3C3B"/>
                </a:solidFill>
                <a:effectLst/>
                <a:latin typeface="Meta IGM" panose="02000503040000020004" pitchFamily="2" charset="0"/>
                <a:ea typeface="+mn-ea"/>
                <a:cs typeface="+mn-cs"/>
              </a:rPr>
              <a:t>IG Metall</a:t>
            </a:r>
          </a:p>
          <a:p>
            <a:pPr algn="r"/>
            <a:r>
              <a:rPr lang="de-DE" sz="1000" b="1" i="0" kern="1200" dirty="0">
                <a:solidFill>
                  <a:srgbClr val="3C3C3B"/>
                </a:solidFill>
                <a:effectLst/>
                <a:latin typeface="Meta IGM" panose="02000503040000020004" pitchFamily="2" charset="0"/>
                <a:ea typeface="+mn-ea"/>
                <a:cs typeface="+mn-cs"/>
              </a:rPr>
              <a:t>Berliner Büro</a:t>
            </a:r>
          </a:p>
        </p:txBody>
      </p:sp>
    </p:spTree>
    <p:extLst>
      <p:ext uri="{BB962C8B-B14F-4D97-AF65-F5344CB8AC3E}">
        <p14:creationId xmlns:p14="http://schemas.microsoft.com/office/powerpoint/2010/main" val="258125778"/>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62" r:id="rId4"/>
    <p:sldLayoutId id="2147483677" r:id="rId5"/>
    <p:sldLayoutId id="2147483675" r:id="rId6"/>
    <p:sldLayoutId id="2147483678" r:id="rId7"/>
    <p:sldLayoutId id="2147483676" r:id="rId8"/>
    <p:sldLayoutId id="2147483679" r:id="rId9"/>
    <p:sldLayoutId id="2147483674" r:id="rId10"/>
  </p:sldLayoutIdLst>
  <p:hf sldNum="0" hdr="0" dt="0"/>
  <p:txStyles>
    <p:titleStyle>
      <a:lvl1pPr algn="l" defTabSz="685800" rtl="0" eaLnBrk="1" latinLnBrk="0" hangingPunct="1">
        <a:lnSpc>
          <a:spcPct val="90000"/>
        </a:lnSpc>
        <a:spcBef>
          <a:spcPct val="0"/>
        </a:spcBef>
        <a:buNone/>
        <a:defRPr sz="4000" b="1" i="0" kern="1200" cap="all" spc="200" baseline="0">
          <a:solidFill>
            <a:srgbClr val="E3051B"/>
          </a:solidFill>
          <a:latin typeface="Meta Head IGM Cond Black" panose="02000506030000020004" pitchFamily="2" charset="77"/>
          <a:ea typeface="+mj-ea"/>
          <a:cs typeface="+mj-cs"/>
        </a:defRPr>
      </a:lvl1pPr>
    </p:titleStyle>
    <p:bodyStyle>
      <a:lvl1pPr marL="171450" indent="-243450" algn="l" defTabSz="685800" rtl="0" eaLnBrk="1" latinLnBrk="0" hangingPunct="1">
        <a:lnSpc>
          <a:spcPct val="90000"/>
        </a:lnSpc>
        <a:spcBef>
          <a:spcPts val="750"/>
        </a:spcBef>
        <a:buSzPct val="90000"/>
        <a:buFontTx/>
        <a:buBlip>
          <a:blip r:embed="rId13"/>
        </a:buBlip>
        <a:defRPr sz="1800" b="0" i="0" kern="1200">
          <a:solidFill>
            <a:srgbClr val="3C3C3B"/>
          </a:solidFill>
          <a:latin typeface="Meta IGM" panose="02000503040000020004" pitchFamily="2" charset="0"/>
          <a:ea typeface="+mn-ea"/>
          <a:cs typeface="+mn-cs"/>
        </a:defRPr>
      </a:lvl1pPr>
      <a:lvl2pPr marL="514350" indent="-243450" algn="l" defTabSz="685800" rtl="0" eaLnBrk="1" latinLnBrk="0" hangingPunct="1">
        <a:lnSpc>
          <a:spcPct val="90000"/>
        </a:lnSpc>
        <a:spcBef>
          <a:spcPts val="375"/>
        </a:spcBef>
        <a:buSzPct val="90000"/>
        <a:buFontTx/>
        <a:buBlip>
          <a:blip r:embed="rId13"/>
        </a:buBlip>
        <a:defRPr sz="1800" b="0" i="0" kern="1200">
          <a:solidFill>
            <a:srgbClr val="3C3C3B"/>
          </a:solidFill>
          <a:latin typeface="Meta IGM" panose="02000503040000020004" pitchFamily="2" charset="0"/>
          <a:ea typeface="+mn-ea"/>
          <a:cs typeface="+mn-cs"/>
        </a:defRPr>
      </a:lvl2pPr>
      <a:lvl3pPr marL="785250" indent="-243450" algn="l" defTabSz="685800" rtl="0" eaLnBrk="1" latinLnBrk="0" hangingPunct="1">
        <a:lnSpc>
          <a:spcPct val="90000"/>
        </a:lnSpc>
        <a:spcBef>
          <a:spcPts val="375"/>
        </a:spcBef>
        <a:buSzPct val="90000"/>
        <a:buFontTx/>
        <a:buBlip>
          <a:blip r:embed="rId13"/>
        </a:buBlip>
        <a:defRPr sz="1800" b="0" i="0" kern="1200">
          <a:solidFill>
            <a:srgbClr val="3C3C3B"/>
          </a:solidFill>
          <a:latin typeface="Meta IGM" panose="02000503040000020004" pitchFamily="2" charset="0"/>
          <a:ea typeface="+mn-ea"/>
          <a:cs typeface="+mn-cs"/>
        </a:defRPr>
      </a:lvl3pPr>
      <a:lvl4pPr marL="1056150" indent="-243450" algn="l" defTabSz="685800" rtl="0" eaLnBrk="1" latinLnBrk="0" hangingPunct="1">
        <a:lnSpc>
          <a:spcPct val="90000"/>
        </a:lnSpc>
        <a:spcBef>
          <a:spcPts val="375"/>
        </a:spcBef>
        <a:buSzPct val="90000"/>
        <a:buFontTx/>
        <a:buBlip>
          <a:blip r:embed="rId13"/>
        </a:buBlip>
        <a:defRPr sz="1800" b="0" i="0" kern="1200">
          <a:solidFill>
            <a:srgbClr val="3C3C3B"/>
          </a:solidFill>
          <a:latin typeface="Meta IGM" panose="02000503040000020004" pitchFamily="2" charset="0"/>
          <a:ea typeface="+mn-ea"/>
          <a:cs typeface="+mn-cs"/>
        </a:defRPr>
      </a:lvl4pPr>
      <a:lvl5pPr marL="1327050" indent="-243450" algn="l" defTabSz="685800" rtl="0" eaLnBrk="1" latinLnBrk="0" hangingPunct="1">
        <a:lnSpc>
          <a:spcPct val="90000"/>
        </a:lnSpc>
        <a:spcBef>
          <a:spcPts val="375"/>
        </a:spcBef>
        <a:buFontTx/>
        <a:buBlip>
          <a:blip r:embed="rId13"/>
        </a:buBlip>
        <a:defRPr sz="1800" b="0" i="0" kern="1200">
          <a:solidFill>
            <a:srgbClr val="3C3C3B"/>
          </a:solidFill>
          <a:latin typeface="Meta IGM" panose="02000503040000020004"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158">
          <p15:clr>
            <a:srgbClr val="F26B43"/>
          </p15:clr>
        </p15:guide>
        <p15:guide id="4" pos="5602">
          <p15:clr>
            <a:srgbClr val="F26B43"/>
          </p15:clr>
        </p15:guide>
        <p15:guide id="5" orient="horz" pos="146">
          <p15:clr>
            <a:srgbClr val="F26B43"/>
          </p15:clr>
        </p15:guide>
        <p15:guide id="6" orient="horz" pos="309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2685A29F-AC15-C7D6-2D86-30F7ECDE5CFB}"/>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C0F04222-F14E-AC5E-5D23-55C6355AE362}"/>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26D20FF-9BF1-5684-B9A2-7ABCAD0C4150}"/>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F2188592-940B-40F1-B89D-5693FC768F2F}" type="datetimeFigureOut">
              <a:rPr lang="de-DE" smtClean="0"/>
              <a:t>25.03.2025</a:t>
            </a:fld>
            <a:endParaRPr lang="de-DE"/>
          </a:p>
        </p:txBody>
      </p:sp>
      <p:sp>
        <p:nvSpPr>
          <p:cNvPr id="5" name="Fußzeilenplatzhalter 4">
            <a:extLst>
              <a:ext uri="{FF2B5EF4-FFF2-40B4-BE49-F238E27FC236}">
                <a16:creationId xmlns:a16="http://schemas.microsoft.com/office/drawing/2014/main" id="{F2437D24-8538-7693-086E-6F79412D0FB2}"/>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3287708A-DFBA-BD8C-6C1A-2F6A600FFDFF}"/>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897EAFCC-2310-45E1-942F-84BB0977D862}" type="slidenum">
              <a:rPr lang="de-DE" smtClean="0"/>
              <a:t>‹Nr.›</a:t>
            </a:fld>
            <a:endParaRPr lang="de-DE"/>
          </a:p>
        </p:txBody>
      </p:sp>
    </p:spTree>
    <p:extLst>
      <p:ext uri="{BB962C8B-B14F-4D97-AF65-F5344CB8AC3E}">
        <p14:creationId xmlns:p14="http://schemas.microsoft.com/office/powerpoint/2010/main" val="2891653308"/>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0826" y="1365775"/>
            <a:ext cx="7722401" cy="454025"/>
          </a:xfrm>
          <a:prstGeom prst="rect">
            <a:avLst/>
          </a:prstGeom>
        </p:spPr>
        <p:txBody>
          <a:bodyPr vert="horz" lIns="0" tIns="0" rIns="0" bIns="0" rtlCol="0" anchor="t" anchorCtr="0">
            <a:noAutofit/>
          </a:bodyPr>
          <a:lstStyle/>
          <a:p>
            <a:r>
              <a:rPr lang="de-DE"/>
              <a:t>TITEL BEARBEITEN</a:t>
            </a:r>
            <a:endParaRPr lang="en-US"/>
          </a:p>
        </p:txBody>
      </p:sp>
      <p:sp>
        <p:nvSpPr>
          <p:cNvPr id="3" name="Text Placeholder 2"/>
          <p:cNvSpPr>
            <a:spLocks noGrp="1"/>
          </p:cNvSpPr>
          <p:nvPr>
            <p:ph type="body" idx="1"/>
          </p:nvPr>
        </p:nvSpPr>
        <p:spPr>
          <a:xfrm>
            <a:off x="250826" y="1979526"/>
            <a:ext cx="8642349" cy="265319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pic>
        <p:nvPicPr>
          <p:cNvPr id="14" name="Grafik 13">
            <a:extLst>
              <a:ext uri="{FF2B5EF4-FFF2-40B4-BE49-F238E27FC236}">
                <a16:creationId xmlns:a16="http://schemas.microsoft.com/office/drawing/2014/main" id="{70113CA0-0DD7-9548-B4A8-43615A11C389}"/>
              </a:ext>
            </a:extLst>
          </p:cNvPr>
          <p:cNvPicPr>
            <a:picLocks noChangeAspect="1"/>
          </p:cNvPicPr>
          <p:nvPr userDrawn="1"/>
        </p:nvPicPr>
        <p:blipFill>
          <a:blip r:embed="rId12"/>
          <a:stretch>
            <a:fillRect/>
          </a:stretch>
        </p:blipFill>
        <p:spPr>
          <a:xfrm>
            <a:off x="8173175" y="238618"/>
            <a:ext cx="720000" cy="720000"/>
          </a:xfrm>
          <a:prstGeom prst="rect">
            <a:avLst/>
          </a:prstGeom>
        </p:spPr>
      </p:pic>
      <p:sp>
        <p:nvSpPr>
          <p:cNvPr id="13" name="Textfeld 12">
            <a:extLst>
              <a:ext uri="{FF2B5EF4-FFF2-40B4-BE49-F238E27FC236}">
                <a16:creationId xmlns:a16="http://schemas.microsoft.com/office/drawing/2014/main" id="{61566813-E909-A142-B31F-03FCE51CCD4D}"/>
              </a:ext>
            </a:extLst>
          </p:cNvPr>
          <p:cNvSpPr txBox="1"/>
          <p:nvPr userDrawn="1"/>
        </p:nvSpPr>
        <p:spPr>
          <a:xfrm>
            <a:off x="6115051" y="4636169"/>
            <a:ext cx="2784031" cy="307777"/>
          </a:xfrm>
          <a:prstGeom prst="rect">
            <a:avLst/>
          </a:prstGeom>
          <a:noFill/>
        </p:spPr>
        <p:txBody>
          <a:bodyPr wrap="square" lIns="0" tIns="0" rIns="0" bIns="0" rtlCol="0">
            <a:spAutoFit/>
          </a:bodyPr>
          <a:lstStyle/>
          <a:p>
            <a:pPr algn="r"/>
            <a:r>
              <a:rPr lang="de-DE" sz="1000" b="0" i="0" kern="1200">
                <a:solidFill>
                  <a:srgbClr val="3C3C3B"/>
                </a:solidFill>
                <a:effectLst/>
                <a:latin typeface="Meta IGM" panose="02000503040000020004" pitchFamily="2" charset="0"/>
                <a:ea typeface="+mn-ea"/>
                <a:cs typeface="+mn-cs"/>
              </a:rPr>
              <a:t>IG Metall</a:t>
            </a:r>
          </a:p>
          <a:p>
            <a:pPr algn="r"/>
            <a:r>
              <a:rPr lang="de-DE" sz="1000" b="1" i="0" kern="1200">
                <a:solidFill>
                  <a:srgbClr val="3C3C3B"/>
                </a:solidFill>
                <a:effectLst/>
                <a:latin typeface="Meta IGM" panose="02000503040000020004" pitchFamily="2" charset="0"/>
                <a:ea typeface="+mn-ea"/>
                <a:cs typeface="+mn-cs"/>
              </a:rPr>
              <a:t>Vorstand</a:t>
            </a:r>
          </a:p>
        </p:txBody>
      </p:sp>
    </p:spTree>
    <p:extLst>
      <p:ext uri="{BB962C8B-B14F-4D97-AF65-F5344CB8AC3E}">
        <p14:creationId xmlns:p14="http://schemas.microsoft.com/office/powerpoint/2010/main" val="64850429"/>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Lst>
  <p:hf sldNum="0" hdr="0" ftr="0" dt="0"/>
  <p:txStyles>
    <p:titleStyle>
      <a:lvl1pPr algn="l" defTabSz="685783" rtl="0" eaLnBrk="1" latinLnBrk="0" hangingPunct="1">
        <a:lnSpc>
          <a:spcPct val="90000"/>
        </a:lnSpc>
        <a:spcBef>
          <a:spcPct val="0"/>
        </a:spcBef>
        <a:buNone/>
        <a:defRPr sz="4000" b="1" i="0" kern="1200" cap="all" spc="200" baseline="0">
          <a:solidFill>
            <a:srgbClr val="E3051B"/>
          </a:solidFill>
          <a:latin typeface="Meta Head IGM Cond Black" panose="02000506030000020004" pitchFamily="2" charset="77"/>
          <a:ea typeface="+mj-ea"/>
          <a:cs typeface="+mj-cs"/>
        </a:defRPr>
      </a:lvl1pPr>
    </p:titleStyle>
    <p:bodyStyle>
      <a:lvl1pPr marL="171446" indent="-243444" algn="l" defTabSz="685783" rtl="0" eaLnBrk="1" latinLnBrk="0" hangingPunct="1">
        <a:lnSpc>
          <a:spcPct val="90000"/>
        </a:lnSpc>
        <a:spcBef>
          <a:spcPts val="750"/>
        </a:spcBef>
        <a:buSzPct val="90000"/>
        <a:buFontTx/>
        <a:buBlip>
          <a:blip r:embed="rId13"/>
        </a:buBlip>
        <a:defRPr sz="1800" b="0" i="0" kern="1200">
          <a:solidFill>
            <a:srgbClr val="3C3C3B"/>
          </a:solidFill>
          <a:latin typeface="Meta IGM" panose="02000503040000020004" pitchFamily="2" charset="0"/>
          <a:ea typeface="+mn-ea"/>
          <a:cs typeface="+mn-cs"/>
        </a:defRPr>
      </a:lvl1pPr>
      <a:lvl2pPr marL="514337" indent="-243444" algn="l" defTabSz="685783" rtl="0" eaLnBrk="1" latinLnBrk="0" hangingPunct="1">
        <a:lnSpc>
          <a:spcPct val="90000"/>
        </a:lnSpc>
        <a:spcBef>
          <a:spcPts val="375"/>
        </a:spcBef>
        <a:buSzPct val="90000"/>
        <a:buFontTx/>
        <a:buBlip>
          <a:blip r:embed="rId13"/>
        </a:buBlip>
        <a:defRPr sz="1800" b="0" i="0" kern="1200">
          <a:solidFill>
            <a:srgbClr val="3C3C3B"/>
          </a:solidFill>
          <a:latin typeface="Meta IGM" panose="02000503040000020004" pitchFamily="2" charset="0"/>
          <a:ea typeface="+mn-ea"/>
          <a:cs typeface="+mn-cs"/>
        </a:defRPr>
      </a:lvl2pPr>
      <a:lvl3pPr marL="785231" indent="-243444" algn="l" defTabSz="685783" rtl="0" eaLnBrk="1" latinLnBrk="0" hangingPunct="1">
        <a:lnSpc>
          <a:spcPct val="90000"/>
        </a:lnSpc>
        <a:spcBef>
          <a:spcPts val="375"/>
        </a:spcBef>
        <a:buSzPct val="90000"/>
        <a:buFontTx/>
        <a:buBlip>
          <a:blip r:embed="rId13"/>
        </a:buBlip>
        <a:defRPr sz="1800" b="0" i="0" kern="1200">
          <a:solidFill>
            <a:srgbClr val="3C3C3B"/>
          </a:solidFill>
          <a:latin typeface="Meta IGM" panose="02000503040000020004" pitchFamily="2" charset="0"/>
          <a:ea typeface="+mn-ea"/>
          <a:cs typeface="+mn-cs"/>
        </a:defRPr>
      </a:lvl3pPr>
      <a:lvl4pPr marL="1056124" indent="-243444" algn="l" defTabSz="685783" rtl="0" eaLnBrk="1" latinLnBrk="0" hangingPunct="1">
        <a:lnSpc>
          <a:spcPct val="90000"/>
        </a:lnSpc>
        <a:spcBef>
          <a:spcPts val="375"/>
        </a:spcBef>
        <a:buSzPct val="90000"/>
        <a:buFontTx/>
        <a:buBlip>
          <a:blip r:embed="rId13"/>
        </a:buBlip>
        <a:defRPr sz="1800" b="0" i="0" kern="1200">
          <a:solidFill>
            <a:srgbClr val="3C3C3B"/>
          </a:solidFill>
          <a:latin typeface="Meta IGM" panose="02000503040000020004" pitchFamily="2" charset="0"/>
          <a:ea typeface="+mn-ea"/>
          <a:cs typeface="+mn-cs"/>
        </a:defRPr>
      </a:lvl4pPr>
      <a:lvl5pPr marL="1327017" indent="-243444" algn="l" defTabSz="685783" rtl="0" eaLnBrk="1" latinLnBrk="0" hangingPunct="1">
        <a:lnSpc>
          <a:spcPct val="90000"/>
        </a:lnSpc>
        <a:spcBef>
          <a:spcPts val="375"/>
        </a:spcBef>
        <a:buFontTx/>
        <a:buBlip>
          <a:blip r:embed="rId13"/>
        </a:buBlip>
        <a:defRPr sz="1800" b="0" i="0" kern="1200">
          <a:solidFill>
            <a:srgbClr val="3C3C3B"/>
          </a:solidFill>
          <a:latin typeface="Meta IGM" panose="02000503040000020004" pitchFamily="2"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158">
          <p15:clr>
            <a:srgbClr val="F26B43"/>
          </p15:clr>
        </p15:guide>
        <p15:guide id="4" pos="5602">
          <p15:clr>
            <a:srgbClr val="F26B43"/>
          </p15:clr>
        </p15:guide>
        <p15:guide id="5" orient="horz" pos="146">
          <p15:clr>
            <a:srgbClr val="F26B43"/>
          </p15:clr>
        </p15:guide>
        <p15:guide id="6" orient="horz" pos="309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2.png"/><Relationship Id="rId5" Type="http://schemas.openxmlformats.org/officeDocument/2006/relationships/image" Target="../media/image10.jpg"/><Relationship Id="rId4" Type="http://schemas.openxmlformats.org/officeDocument/2006/relationships/hyperlink" Target="https://www.spd.de/fileadmin/Dokumente/Sonstiges/20250308_Sondierungspapier_CDU_CSU_SPD.pd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B062AD-6F39-8B4B-A769-7638138C83E4}"/>
              </a:ext>
            </a:extLst>
          </p:cNvPr>
          <p:cNvSpPr>
            <a:spLocks noGrp="1"/>
          </p:cNvSpPr>
          <p:nvPr>
            <p:ph type="ctrTitle"/>
          </p:nvPr>
        </p:nvSpPr>
        <p:spPr/>
        <p:txBody>
          <a:bodyPr/>
          <a:lstStyle/>
          <a:p>
            <a:r>
              <a:rPr lang="de-DE" dirty="0"/>
              <a:t>Branchentalk</a:t>
            </a:r>
            <a:br>
              <a:rPr lang="de-DE" dirty="0"/>
            </a:br>
            <a:r>
              <a:rPr lang="de-DE" sz="2800" b="0" dirty="0"/>
              <a:t>Koalitionsverhandlungen</a:t>
            </a:r>
            <a:endParaRPr lang="de-DE" b="0" dirty="0"/>
          </a:p>
        </p:txBody>
      </p:sp>
      <p:sp>
        <p:nvSpPr>
          <p:cNvPr id="3" name="Textplatzhalter 2">
            <a:extLst>
              <a:ext uri="{FF2B5EF4-FFF2-40B4-BE49-F238E27FC236}">
                <a16:creationId xmlns:a16="http://schemas.microsoft.com/office/drawing/2014/main" id="{8DF8A6E5-718B-B342-B559-A0649F43F9A1}"/>
              </a:ext>
            </a:extLst>
          </p:cNvPr>
          <p:cNvSpPr>
            <a:spLocks noGrp="1"/>
          </p:cNvSpPr>
          <p:nvPr>
            <p:ph type="body" sz="quarter" idx="14"/>
          </p:nvPr>
        </p:nvSpPr>
        <p:spPr>
          <a:xfrm>
            <a:off x="250825" y="4430209"/>
            <a:ext cx="2514146" cy="775971"/>
          </a:xfrm>
        </p:spPr>
        <p:txBody>
          <a:bodyPr>
            <a:normAutofit/>
          </a:bodyPr>
          <a:lstStyle/>
          <a:p>
            <a:r>
              <a:rPr lang="de-DE" dirty="0"/>
              <a:t>Fokus: Industriepolitik</a:t>
            </a:r>
          </a:p>
          <a:p>
            <a:r>
              <a:rPr lang="de-DE" dirty="0"/>
              <a:t>25. März 2025</a:t>
            </a:r>
          </a:p>
        </p:txBody>
      </p:sp>
    </p:spTree>
    <p:extLst>
      <p:ext uri="{BB962C8B-B14F-4D97-AF65-F5344CB8AC3E}">
        <p14:creationId xmlns:p14="http://schemas.microsoft.com/office/powerpoint/2010/main" val="2943510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90B5A-6797-71D2-423C-D5759E446958}"/>
            </a:ext>
          </a:extLst>
        </p:cNvPr>
        <p:cNvGrpSpPr/>
        <p:nvPr/>
      </p:nvGrpSpPr>
      <p:grpSpPr>
        <a:xfrm>
          <a:off x="0" y="0"/>
          <a:ext cx="0" cy="0"/>
          <a:chOff x="0" y="0"/>
          <a:chExt cx="0" cy="0"/>
        </a:xfrm>
      </p:grpSpPr>
      <p:sp>
        <p:nvSpPr>
          <p:cNvPr id="2" name="Titel 2">
            <a:extLst>
              <a:ext uri="{FF2B5EF4-FFF2-40B4-BE49-F238E27FC236}">
                <a16:creationId xmlns:a16="http://schemas.microsoft.com/office/drawing/2014/main" id="{7193EA75-C31C-4311-1155-C7EF77994C9B}"/>
              </a:ext>
            </a:extLst>
          </p:cNvPr>
          <p:cNvSpPr>
            <a:spLocks noGrp="1"/>
          </p:cNvSpPr>
          <p:nvPr>
            <p:ph type="title"/>
          </p:nvPr>
        </p:nvSpPr>
        <p:spPr>
          <a:xfrm>
            <a:off x="188119" y="173831"/>
            <a:ext cx="8642349" cy="861644"/>
          </a:xfrm>
        </p:spPr>
        <p:txBody>
          <a:bodyPr/>
          <a:lstStyle/>
          <a:p>
            <a:r>
              <a:rPr lang="de-DE" sz="3000" dirty="0">
                <a:solidFill>
                  <a:schemeClr val="tx1"/>
                </a:solidFill>
                <a:latin typeface="Meta Head IGM Cond Black" panose="02000A06040000020004" pitchFamily="2" charset="0"/>
                <a:cs typeface="Calibri"/>
              </a:rPr>
              <a:t>Wahlprogramme</a:t>
            </a:r>
            <a:br>
              <a:rPr lang="de-DE" sz="3000" dirty="0">
                <a:solidFill>
                  <a:schemeClr val="tx1"/>
                </a:solidFill>
                <a:latin typeface="Meta Head IGM Cond Black" panose="02000A06040000020004" pitchFamily="2" charset="0"/>
                <a:cs typeface="Calibri"/>
              </a:rPr>
            </a:br>
            <a:r>
              <a:rPr lang="de-DE" sz="3000" dirty="0">
                <a:solidFill>
                  <a:schemeClr val="tx1"/>
                </a:solidFill>
                <a:latin typeface="Meta Head IGM Cond Black" panose="02000A06040000020004" pitchFamily="2" charset="0"/>
                <a:cs typeface="Calibri"/>
              </a:rPr>
              <a:t>von CDU, CSU &amp; SPD - Industrie (Auswahl)</a:t>
            </a:r>
            <a:endParaRPr lang="de-DE" sz="3000" dirty="0">
              <a:solidFill>
                <a:schemeClr val="tx1"/>
              </a:solidFill>
              <a:latin typeface="Meta Head IGM Cond Black" panose="02000A06040000020004" pitchFamily="2" charset="0"/>
            </a:endParaRPr>
          </a:p>
        </p:txBody>
      </p:sp>
      <p:graphicFrame>
        <p:nvGraphicFramePr>
          <p:cNvPr id="7" name="Tabelle 6">
            <a:extLst>
              <a:ext uri="{FF2B5EF4-FFF2-40B4-BE49-F238E27FC236}">
                <a16:creationId xmlns:a16="http://schemas.microsoft.com/office/drawing/2014/main" id="{B8F42C99-BC22-4177-5366-50E9B43C5F9C}"/>
              </a:ext>
            </a:extLst>
          </p:cNvPr>
          <p:cNvGraphicFramePr>
            <a:graphicFrameLocks noGrp="1"/>
          </p:cNvGraphicFramePr>
          <p:nvPr>
            <p:extLst>
              <p:ext uri="{D42A27DB-BD31-4B8C-83A1-F6EECF244321}">
                <p14:modId xmlns:p14="http://schemas.microsoft.com/office/powerpoint/2010/main" val="1991541815"/>
              </p:ext>
            </p:extLst>
          </p:nvPr>
        </p:nvGraphicFramePr>
        <p:xfrm>
          <a:off x="250825" y="1274607"/>
          <a:ext cx="8642349" cy="3093359"/>
        </p:xfrm>
        <a:graphic>
          <a:graphicData uri="http://schemas.openxmlformats.org/drawingml/2006/table">
            <a:tbl>
              <a:tblPr firstRow="1" bandRow="1">
                <a:tableStyleId>{22838BEF-8BB2-4498-84A7-C5851F593DF1}</a:tableStyleId>
              </a:tblPr>
              <a:tblGrid>
                <a:gridCol w="2417570">
                  <a:extLst>
                    <a:ext uri="{9D8B030D-6E8A-4147-A177-3AD203B41FA5}">
                      <a16:colId xmlns:a16="http://schemas.microsoft.com/office/drawing/2014/main" val="434067085"/>
                    </a:ext>
                  </a:extLst>
                </a:gridCol>
                <a:gridCol w="2529247">
                  <a:extLst>
                    <a:ext uri="{9D8B030D-6E8A-4147-A177-3AD203B41FA5}">
                      <a16:colId xmlns:a16="http://schemas.microsoft.com/office/drawing/2014/main" val="1784644800"/>
                    </a:ext>
                  </a:extLst>
                </a:gridCol>
                <a:gridCol w="3695532">
                  <a:extLst>
                    <a:ext uri="{9D8B030D-6E8A-4147-A177-3AD203B41FA5}">
                      <a16:colId xmlns:a16="http://schemas.microsoft.com/office/drawing/2014/main" val="3535574530"/>
                    </a:ext>
                  </a:extLst>
                </a:gridCol>
              </a:tblGrid>
              <a:tr h="191527">
                <a:tc>
                  <a:txBody>
                    <a:bodyPr/>
                    <a:lstStyle/>
                    <a:p>
                      <a:pPr algn="l"/>
                      <a:r>
                        <a:rPr lang="de-DE" sz="900" b="1" dirty="0">
                          <a:solidFill>
                            <a:schemeClr val="accent6">
                              <a:lumMod val="10000"/>
                            </a:schemeClr>
                          </a:solidFill>
                        </a:rPr>
                        <a:t>Themen</a:t>
                      </a:r>
                    </a:p>
                  </a:txBody>
                  <a:tcPr>
                    <a:solidFill>
                      <a:schemeClr val="bg1"/>
                    </a:solidFill>
                  </a:tcPr>
                </a:tc>
                <a:tc>
                  <a:txBody>
                    <a:bodyPr/>
                    <a:lstStyle/>
                    <a:p>
                      <a:pPr algn="l"/>
                      <a:r>
                        <a:rPr lang="de-DE" sz="900" b="1" dirty="0">
                          <a:solidFill>
                            <a:schemeClr val="accent6">
                              <a:lumMod val="10000"/>
                            </a:schemeClr>
                          </a:solidFill>
                        </a:rPr>
                        <a:t>CDU/CSU</a:t>
                      </a:r>
                    </a:p>
                  </a:txBody>
                  <a:tcPr>
                    <a:solidFill>
                      <a:schemeClr val="bg1"/>
                    </a:solidFill>
                  </a:tcPr>
                </a:tc>
                <a:tc>
                  <a:txBody>
                    <a:bodyPr/>
                    <a:lstStyle/>
                    <a:p>
                      <a:pPr algn="l"/>
                      <a:r>
                        <a:rPr lang="de-DE" sz="900" b="1" dirty="0">
                          <a:solidFill>
                            <a:schemeClr val="accent6">
                              <a:lumMod val="10000"/>
                            </a:schemeClr>
                          </a:solidFill>
                        </a:rPr>
                        <a:t>SPD</a:t>
                      </a:r>
                    </a:p>
                  </a:txBody>
                  <a:tcPr>
                    <a:solidFill>
                      <a:schemeClr val="bg1"/>
                    </a:solidFill>
                  </a:tcPr>
                </a:tc>
                <a:extLst>
                  <a:ext uri="{0D108BD9-81ED-4DB2-BD59-A6C34878D82A}">
                    <a16:rowId xmlns:a16="http://schemas.microsoft.com/office/drawing/2014/main" val="519000957"/>
                  </a:ext>
                </a:extLst>
              </a:tr>
              <a:tr h="485203">
                <a:tc>
                  <a:txBody>
                    <a:bodyPr/>
                    <a:lstStyle/>
                    <a:p>
                      <a:pPr marL="0" indent="0">
                        <a:buFont typeface="Arial" panose="020B0604020202020204" pitchFamily="34" charset="0"/>
                        <a:buNone/>
                      </a:pPr>
                      <a:r>
                        <a:rPr lang="de-DE" sz="800" b="1" dirty="0">
                          <a:solidFill>
                            <a:schemeClr val="accent6">
                              <a:lumMod val="10000"/>
                            </a:schemeClr>
                          </a:solidFill>
                        </a:rPr>
                        <a:t>Industriestrompreis</a:t>
                      </a:r>
                    </a:p>
                  </a:txBody>
                  <a:tcPr>
                    <a:solidFill>
                      <a:schemeClr val="bg1"/>
                    </a:solidFill>
                  </a:tcPr>
                </a:tc>
                <a:tc>
                  <a:txBody>
                    <a:bodyPr/>
                    <a:lstStyle/>
                    <a:p>
                      <a:pPr marL="0" indent="0">
                        <a:buFont typeface="Arial" panose="020B0604020202020204" pitchFamily="34" charset="0"/>
                        <a:buNone/>
                      </a:pPr>
                      <a:r>
                        <a:rPr lang="de-DE" sz="800" dirty="0">
                          <a:solidFill>
                            <a:schemeClr val="accent6">
                              <a:lumMod val="10000"/>
                            </a:schemeClr>
                          </a:solidFill>
                        </a:rPr>
                        <a:t>Entlastungsspielräume sollen bei Steuern und Abgaben auf Energie genutzt werden; </a:t>
                      </a:r>
                      <a:r>
                        <a:rPr lang="de-DE" sz="800" b="1" dirty="0">
                          <a:solidFill>
                            <a:schemeClr val="accent6">
                              <a:lumMod val="10000"/>
                            </a:schemeClr>
                          </a:solidFill>
                        </a:rPr>
                        <a:t>Absenkung Stromsteuer</a:t>
                      </a:r>
                    </a:p>
                  </a:txBody>
                  <a:tcP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800" dirty="0">
                          <a:solidFill>
                            <a:schemeClr val="accent6">
                              <a:lumMod val="10000"/>
                            </a:schemeClr>
                          </a:solidFill>
                        </a:rPr>
                        <a:t>mehr energie-intensive Branchen sollen von Entlastungen durch </a:t>
                      </a:r>
                      <a:r>
                        <a:rPr lang="de-DE" sz="800" b="1" dirty="0">
                          <a:solidFill>
                            <a:schemeClr val="accent6">
                              <a:lumMod val="10000"/>
                            </a:schemeClr>
                          </a:solidFill>
                        </a:rPr>
                        <a:t>Strompreiskompensation</a:t>
                      </a:r>
                      <a:r>
                        <a:rPr lang="de-DE" sz="800" dirty="0">
                          <a:solidFill>
                            <a:schemeClr val="accent6">
                              <a:lumMod val="10000"/>
                            </a:schemeClr>
                          </a:solidFill>
                        </a:rPr>
                        <a:t> profitieren – dadurch Senkung Strompreis für energieintensive Industrie; Entfristung </a:t>
                      </a:r>
                      <a:r>
                        <a:rPr lang="de-DE" sz="800" b="1" dirty="0">
                          <a:solidFill>
                            <a:schemeClr val="accent6">
                              <a:lumMod val="10000"/>
                            </a:schemeClr>
                          </a:solidFill>
                        </a:rPr>
                        <a:t>Absenkung Stromsteuer auf EU-Minimum</a:t>
                      </a:r>
                    </a:p>
                  </a:txBody>
                  <a:tcPr>
                    <a:solidFill>
                      <a:schemeClr val="bg1"/>
                    </a:solidFill>
                  </a:tcPr>
                </a:tc>
                <a:extLst>
                  <a:ext uri="{0D108BD9-81ED-4DB2-BD59-A6C34878D82A}">
                    <a16:rowId xmlns:a16="http://schemas.microsoft.com/office/drawing/2014/main" val="4144084503"/>
                  </a:ext>
                </a:extLst>
              </a:tr>
              <a:tr h="485203">
                <a:tc>
                  <a:txBody>
                    <a:bodyPr/>
                    <a:lstStyle/>
                    <a:p>
                      <a:pPr marL="0" indent="0">
                        <a:buFont typeface="Arial" panose="020B0604020202020204" pitchFamily="34" charset="0"/>
                        <a:buNone/>
                      </a:pPr>
                      <a:r>
                        <a:rPr lang="de-DE" sz="800" b="1" dirty="0">
                          <a:solidFill>
                            <a:schemeClr val="accent6">
                              <a:lumMod val="10000"/>
                            </a:schemeClr>
                          </a:solidFill>
                        </a:rPr>
                        <a:t>Netzentgelte</a:t>
                      </a:r>
                    </a:p>
                  </a:txBody>
                  <a:tcPr>
                    <a:solidFill>
                      <a:schemeClr val="bg1"/>
                    </a:solidFill>
                  </a:tcPr>
                </a:tc>
                <a:tc>
                  <a:txBody>
                    <a:bodyPr/>
                    <a:lstStyle/>
                    <a:p>
                      <a:pPr marL="0" indent="0">
                        <a:buFont typeface="Arial" panose="020B0604020202020204" pitchFamily="34" charset="0"/>
                        <a:buNone/>
                      </a:pPr>
                      <a:r>
                        <a:rPr lang="de-DE" sz="800" b="1" dirty="0">
                          <a:solidFill>
                            <a:schemeClr val="accent6">
                              <a:lumMod val="10000"/>
                            </a:schemeClr>
                          </a:solidFill>
                        </a:rPr>
                        <a:t>Reduzierung Netzentgelte</a:t>
                      </a:r>
                      <a:r>
                        <a:rPr lang="de-DE" sz="800" dirty="0">
                          <a:solidFill>
                            <a:schemeClr val="accent6">
                              <a:lumMod val="10000"/>
                            </a:schemeClr>
                          </a:solidFill>
                        </a:rPr>
                        <a:t>; Reform Netzentgelte; </a:t>
                      </a:r>
                      <a:br>
                        <a:rPr lang="de-DE" sz="800" dirty="0">
                          <a:solidFill>
                            <a:schemeClr val="accent6">
                              <a:lumMod val="10000"/>
                            </a:schemeClr>
                          </a:solidFill>
                        </a:rPr>
                      </a:br>
                      <a:r>
                        <a:rPr lang="de-DE" sz="800" dirty="0">
                          <a:solidFill>
                            <a:schemeClr val="accent6">
                              <a:lumMod val="10000"/>
                            </a:schemeClr>
                          </a:solidFill>
                        </a:rPr>
                        <a:t>keine zusätzliche Netzentgeltbelastung für industrielle Großverbraucher</a:t>
                      </a:r>
                    </a:p>
                  </a:txBody>
                  <a:tcPr>
                    <a:solidFill>
                      <a:schemeClr val="bg1"/>
                    </a:solidFill>
                  </a:tcPr>
                </a:tc>
                <a:tc>
                  <a:txBody>
                    <a:bodyPr/>
                    <a:lstStyle/>
                    <a:p>
                      <a:pPr marL="0" indent="0">
                        <a:buFont typeface="Arial" panose="020B0604020202020204" pitchFamily="34" charset="0"/>
                        <a:buNone/>
                      </a:pPr>
                      <a:r>
                        <a:rPr lang="de-DE" sz="800" dirty="0">
                          <a:solidFill>
                            <a:schemeClr val="accent6">
                              <a:lumMod val="10000"/>
                            </a:schemeClr>
                          </a:solidFill>
                        </a:rPr>
                        <a:t>u.a. Stabilisierung der </a:t>
                      </a:r>
                      <a:r>
                        <a:rPr lang="de-DE" sz="800" b="1" dirty="0">
                          <a:solidFill>
                            <a:schemeClr val="accent6">
                              <a:lumMod val="10000"/>
                            </a:schemeClr>
                          </a:solidFill>
                        </a:rPr>
                        <a:t>Übertragungsnetzentgelte, dann schnellstmöglich auf 3 Cent/kWh deckeln</a:t>
                      </a:r>
                      <a:r>
                        <a:rPr lang="de-DE" sz="800" dirty="0">
                          <a:solidFill>
                            <a:schemeClr val="accent6">
                              <a:lumMod val="10000"/>
                            </a:schemeClr>
                          </a:solidFill>
                        </a:rPr>
                        <a:t>; Entlastung energie-intensiver Großabnehmer ohne Flexibilisierungspotential</a:t>
                      </a:r>
                    </a:p>
                  </a:txBody>
                  <a:tcPr>
                    <a:solidFill>
                      <a:schemeClr val="bg1"/>
                    </a:solidFill>
                  </a:tcPr>
                </a:tc>
                <a:extLst>
                  <a:ext uri="{0D108BD9-81ED-4DB2-BD59-A6C34878D82A}">
                    <a16:rowId xmlns:a16="http://schemas.microsoft.com/office/drawing/2014/main" val="3247857757"/>
                  </a:ext>
                </a:extLst>
              </a:tr>
              <a:tr h="443018">
                <a:tc>
                  <a:txBody>
                    <a:bodyPr/>
                    <a:lstStyle/>
                    <a:p>
                      <a:pPr marL="0" indent="0">
                        <a:buFont typeface="Arial" panose="020B0604020202020204" pitchFamily="34" charset="0"/>
                        <a:buNone/>
                      </a:pPr>
                      <a:r>
                        <a:rPr lang="de-DE" sz="800" b="1" dirty="0">
                          <a:solidFill>
                            <a:schemeClr val="accent6">
                              <a:lumMod val="10000"/>
                            </a:schemeClr>
                          </a:solidFill>
                        </a:rPr>
                        <a:t>Beihilfen zur Strompreiskompensation</a:t>
                      </a:r>
                    </a:p>
                  </a:txBody>
                  <a:tcPr>
                    <a:solidFill>
                      <a:schemeClr val="bg1"/>
                    </a:solidFill>
                  </a:tcPr>
                </a:tc>
                <a:tc>
                  <a:txBody>
                    <a:bodyPr/>
                    <a:lstStyle/>
                    <a:p>
                      <a:pPr marL="0" indent="0">
                        <a:buFont typeface="Arial" panose="020B0604020202020204" pitchFamily="34" charset="0"/>
                        <a:buNone/>
                      </a:pPr>
                      <a:r>
                        <a:rPr lang="de-DE" sz="800" dirty="0">
                          <a:solidFill>
                            <a:schemeClr val="accent6">
                              <a:lumMod val="10000"/>
                            </a:schemeClr>
                          </a:solidFill>
                        </a:rPr>
                        <a:t>/</a:t>
                      </a:r>
                    </a:p>
                  </a:txBody>
                  <a:tcPr>
                    <a:solidFill>
                      <a:schemeClr val="bg1"/>
                    </a:solidFill>
                  </a:tcPr>
                </a:tc>
                <a:tc>
                  <a:txBody>
                    <a:bodyPr/>
                    <a:lstStyle/>
                    <a:p>
                      <a:pPr marL="0" indent="0">
                        <a:buFont typeface="Arial" panose="020B0604020202020204" pitchFamily="34" charset="0"/>
                        <a:buNone/>
                      </a:pPr>
                      <a:r>
                        <a:rPr lang="de-DE" sz="800" dirty="0">
                          <a:solidFill>
                            <a:schemeClr val="accent6">
                              <a:lumMod val="10000"/>
                            </a:schemeClr>
                          </a:solidFill>
                        </a:rPr>
                        <a:t>EU-Beihilferecht modernisieren</a:t>
                      </a:r>
                    </a:p>
                  </a:txBody>
                  <a:tcPr>
                    <a:solidFill>
                      <a:schemeClr val="bg1"/>
                    </a:solidFill>
                  </a:tcPr>
                </a:tc>
                <a:extLst>
                  <a:ext uri="{0D108BD9-81ED-4DB2-BD59-A6C34878D82A}">
                    <a16:rowId xmlns:a16="http://schemas.microsoft.com/office/drawing/2014/main" val="1779505266"/>
                  </a:ext>
                </a:extLst>
              </a:tr>
              <a:tr h="443018">
                <a:tc>
                  <a:txBody>
                    <a:bodyPr/>
                    <a:lstStyle/>
                    <a:p>
                      <a:pPr marL="0" indent="0">
                        <a:buFont typeface="Arial" panose="020B0604020202020204" pitchFamily="34" charset="0"/>
                        <a:buNone/>
                      </a:pPr>
                      <a:r>
                        <a:rPr lang="de-DE" sz="800" b="1" dirty="0">
                          <a:solidFill>
                            <a:schemeClr val="accent6">
                              <a:lumMod val="10000"/>
                            </a:schemeClr>
                          </a:solidFill>
                          <a:latin typeface="+mn-lt"/>
                        </a:rPr>
                        <a:t>Wasserstoff</a:t>
                      </a:r>
                    </a:p>
                  </a:txBody>
                  <a:tcPr>
                    <a:solidFill>
                      <a:schemeClr val="bg1"/>
                    </a:solidFill>
                  </a:tcPr>
                </a:tc>
                <a:tc>
                  <a:txBody>
                    <a:bodyPr/>
                    <a:lstStyle/>
                    <a:p>
                      <a:pPr marL="0" indent="0">
                        <a:buFont typeface="Arial" panose="020B0604020202020204" pitchFamily="34" charset="0"/>
                        <a:buNone/>
                      </a:pPr>
                      <a:r>
                        <a:rPr lang="de-DE" sz="800" dirty="0">
                          <a:solidFill>
                            <a:schemeClr val="accent6">
                              <a:lumMod val="10000"/>
                            </a:schemeClr>
                          </a:solidFill>
                          <a:latin typeface="+mn-lt"/>
                        </a:rPr>
                        <a:t>Standardisierung im </a:t>
                      </a:r>
                      <a:r>
                        <a:rPr lang="de-DE" sz="800" b="1" dirty="0">
                          <a:solidFill>
                            <a:schemeClr val="accent6">
                              <a:lumMod val="10000"/>
                            </a:schemeClr>
                          </a:solidFill>
                          <a:latin typeface="+mn-lt"/>
                        </a:rPr>
                        <a:t>Wasserstoffkernnetz</a:t>
                      </a:r>
                      <a:r>
                        <a:rPr lang="de-DE" sz="800" dirty="0">
                          <a:solidFill>
                            <a:schemeClr val="accent6">
                              <a:lumMod val="10000"/>
                            </a:schemeClr>
                          </a:solidFill>
                          <a:latin typeface="+mn-lt"/>
                        </a:rPr>
                        <a:t>; </a:t>
                      </a:r>
                    </a:p>
                    <a:p>
                      <a:pPr marL="0" indent="0">
                        <a:buFont typeface="Arial" panose="020B0604020202020204" pitchFamily="34" charset="0"/>
                        <a:buNone/>
                      </a:pPr>
                      <a:r>
                        <a:rPr lang="de-DE" sz="800" dirty="0">
                          <a:solidFill>
                            <a:schemeClr val="accent6">
                              <a:lumMod val="10000"/>
                            </a:schemeClr>
                          </a:solidFill>
                          <a:latin typeface="+mn-lt"/>
                        </a:rPr>
                        <a:t>Wasserstoffpartnerschaften; Wasserstoffhochlauf im europäischen Kontext</a:t>
                      </a:r>
                    </a:p>
                  </a:txBody>
                  <a:tcPr>
                    <a:solidFill>
                      <a:schemeClr val="bg1"/>
                    </a:solidFill>
                  </a:tcPr>
                </a:tc>
                <a:tc>
                  <a:txBody>
                    <a:bodyPr/>
                    <a:lstStyle/>
                    <a:p>
                      <a:pPr marL="0" indent="0">
                        <a:buFont typeface="Arial" panose="020B0604020202020204" pitchFamily="34" charset="0"/>
                        <a:buNone/>
                      </a:pPr>
                      <a:r>
                        <a:rPr lang="de-DE" sz="800" dirty="0">
                          <a:solidFill>
                            <a:schemeClr val="accent6">
                              <a:lumMod val="10000"/>
                            </a:schemeClr>
                          </a:solidFill>
                          <a:latin typeface="+mn-lt"/>
                        </a:rPr>
                        <a:t>Wasserstoff fördern; </a:t>
                      </a:r>
                      <a:r>
                        <a:rPr lang="de-DE" sz="800" b="1" dirty="0">
                          <a:solidFill>
                            <a:srgbClr val="FF0000"/>
                          </a:solidFill>
                          <a:latin typeface="+mn-lt"/>
                        </a:rPr>
                        <a:t>Leitmärkte für grünen Stahl </a:t>
                      </a:r>
                      <a:r>
                        <a:rPr lang="de-DE" sz="800" b="1" dirty="0" err="1">
                          <a:solidFill>
                            <a:srgbClr val="FF0000"/>
                          </a:solidFill>
                          <a:latin typeface="+mn-lt"/>
                        </a:rPr>
                        <a:t>made</a:t>
                      </a:r>
                      <a:r>
                        <a:rPr lang="de-DE" sz="800" b="1" dirty="0">
                          <a:solidFill>
                            <a:srgbClr val="FF0000"/>
                          </a:solidFill>
                          <a:latin typeface="+mn-lt"/>
                        </a:rPr>
                        <a:t> in Germany schaffen</a:t>
                      </a:r>
                      <a:r>
                        <a:rPr lang="de-DE" sz="800" dirty="0">
                          <a:solidFill>
                            <a:schemeClr val="accent6">
                              <a:lumMod val="10000"/>
                            </a:schemeClr>
                          </a:solidFill>
                          <a:latin typeface="+mn-lt"/>
                        </a:rPr>
                        <a:t>; klug ausgestaltetes </a:t>
                      </a:r>
                      <a:r>
                        <a:rPr lang="de-DE" sz="800" b="1" dirty="0">
                          <a:solidFill>
                            <a:schemeClr val="accent6">
                              <a:lumMod val="10000"/>
                            </a:schemeClr>
                          </a:solidFill>
                          <a:latin typeface="+mn-lt"/>
                        </a:rPr>
                        <a:t>Wasserstoffnetz</a:t>
                      </a:r>
                      <a:r>
                        <a:rPr lang="de-DE" sz="800" dirty="0">
                          <a:solidFill>
                            <a:schemeClr val="accent6">
                              <a:lumMod val="10000"/>
                            </a:schemeClr>
                          </a:solidFill>
                          <a:latin typeface="+mn-lt"/>
                        </a:rPr>
                        <a:t>; etwa im Rahmen einer nationalen Wasserstoffreserve</a:t>
                      </a:r>
                    </a:p>
                  </a:txBody>
                  <a:tcPr>
                    <a:solidFill>
                      <a:schemeClr val="bg1"/>
                    </a:solidFill>
                  </a:tcPr>
                </a:tc>
                <a:extLst>
                  <a:ext uri="{0D108BD9-81ED-4DB2-BD59-A6C34878D82A}">
                    <a16:rowId xmlns:a16="http://schemas.microsoft.com/office/drawing/2014/main" val="2836405541"/>
                  </a:ext>
                </a:extLst>
              </a:tr>
              <a:tr h="443018">
                <a:tc>
                  <a:txBody>
                    <a:bodyPr/>
                    <a:lstStyle/>
                    <a:p>
                      <a:pPr marL="0" indent="0">
                        <a:buFont typeface="Arial" panose="020B0604020202020204" pitchFamily="34" charset="0"/>
                        <a:buNone/>
                      </a:pPr>
                      <a:r>
                        <a:rPr lang="de-DE" sz="800" b="1" dirty="0">
                          <a:solidFill>
                            <a:schemeClr val="accent6">
                              <a:lumMod val="10000"/>
                            </a:schemeClr>
                          </a:solidFill>
                        </a:rPr>
                        <a:t>Verbrenner-Verbot</a:t>
                      </a:r>
                    </a:p>
                  </a:txBody>
                  <a:tcPr>
                    <a:solidFill>
                      <a:schemeClr val="bg1"/>
                    </a:solidFill>
                  </a:tcPr>
                </a:tc>
                <a:tc>
                  <a:txBody>
                    <a:bodyPr/>
                    <a:lstStyle/>
                    <a:p>
                      <a:pPr marL="0" indent="0">
                        <a:buFont typeface="Arial" panose="020B0604020202020204" pitchFamily="34" charset="0"/>
                        <a:buNone/>
                      </a:pPr>
                      <a:r>
                        <a:rPr lang="de-DE" sz="800" b="1" dirty="0">
                          <a:solidFill>
                            <a:srgbClr val="FF0000"/>
                          </a:solidFill>
                        </a:rPr>
                        <a:t>Verbrenner-Verbot muss rückgängig gemacht werden</a:t>
                      </a:r>
                    </a:p>
                  </a:txBody>
                  <a:tcPr>
                    <a:solidFill>
                      <a:schemeClr val="bg1"/>
                    </a:solidFill>
                  </a:tcPr>
                </a:tc>
                <a:tc>
                  <a:txBody>
                    <a:bodyPr/>
                    <a:lstStyle/>
                    <a:p>
                      <a:pPr marL="0" indent="0">
                        <a:buFont typeface="Arial" panose="020B0604020202020204" pitchFamily="34" charset="0"/>
                        <a:buNone/>
                      </a:pPr>
                      <a:r>
                        <a:rPr lang="de-DE" sz="800" b="1" dirty="0">
                          <a:solidFill>
                            <a:srgbClr val="FF0000"/>
                          </a:solidFill>
                        </a:rPr>
                        <a:t>Zukunft des Autos liegt in der Elektromobilität</a:t>
                      </a:r>
                      <a:r>
                        <a:rPr lang="de-DE" sz="800" dirty="0">
                          <a:solidFill>
                            <a:schemeClr val="accent6">
                              <a:lumMod val="10000"/>
                            </a:schemeClr>
                          </a:solidFill>
                        </a:rPr>
                        <a:t>; Verbrenner und E-Fuels sind nicht die Lösung</a:t>
                      </a:r>
                    </a:p>
                  </a:txBody>
                  <a:tcPr>
                    <a:solidFill>
                      <a:schemeClr val="bg1"/>
                    </a:solidFill>
                  </a:tcPr>
                </a:tc>
                <a:extLst>
                  <a:ext uri="{0D108BD9-81ED-4DB2-BD59-A6C34878D82A}">
                    <a16:rowId xmlns:a16="http://schemas.microsoft.com/office/drawing/2014/main" val="3460934080"/>
                  </a:ext>
                </a:extLst>
              </a:tr>
              <a:tr h="443018">
                <a:tc>
                  <a:txBody>
                    <a:bodyPr/>
                    <a:lstStyle/>
                    <a:p>
                      <a:pPr marL="0" indent="0">
                        <a:buFont typeface="Arial" panose="020B0604020202020204" pitchFamily="34" charset="0"/>
                        <a:buNone/>
                      </a:pPr>
                      <a:r>
                        <a:rPr lang="de-DE" sz="800" b="1" dirty="0">
                          <a:solidFill>
                            <a:schemeClr val="accent6">
                              <a:lumMod val="10000"/>
                            </a:schemeClr>
                          </a:solidFill>
                        </a:rPr>
                        <a:t>Ausbau Ladeinfrastruktur</a:t>
                      </a:r>
                    </a:p>
                  </a:txBody>
                  <a:tcPr>
                    <a:solidFill>
                      <a:schemeClr val="bg1"/>
                    </a:solidFill>
                  </a:tcPr>
                </a:tc>
                <a:tc>
                  <a:txBody>
                    <a:bodyPr/>
                    <a:lstStyle/>
                    <a:p>
                      <a:pPr marL="0" indent="0">
                        <a:buFont typeface="Arial" panose="020B0604020202020204" pitchFamily="34" charset="0"/>
                        <a:buNone/>
                      </a:pPr>
                      <a:r>
                        <a:rPr lang="de-DE" sz="800" b="1" dirty="0">
                          <a:solidFill>
                            <a:schemeClr val="accent6">
                              <a:lumMod val="10000"/>
                            </a:schemeClr>
                          </a:solidFill>
                        </a:rPr>
                        <a:t>Ausbau Ladeinfrastruktur</a:t>
                      </a:r>
                    </a:p>
                  </a:txBody>
                  <a:tcPr>
                    <a:solidFill>
                      <a:schemeClr val="bg1"/>
                    </a:solidFill>
                  </a:tcPr>
                </a:tc>
                <a:tc>
                  <a:txBody>
                    <a:bodyPr/>
                    <a:lstStyle/>
                    <a:p>
                      <a:pPr marL="0" indent="0">
                        <a:buFont typeface="Arial" panose="020B0604020202020204" pitchFamily="34" charset="0"/>
                        <a:buNone/>
                      </a:pPr>
                      <a:r>
                        <a:rPr lang="de-DE" sz="800" b="1" dirty="0">
                          <a:solidFill>
                            <a:schemeClr val="accent6">
                              <a:lumMod val="10000"/>
                            </a:schemeClr>
                          </a:solidFill>
                        </a:rPr>
                        <a:t>Tempo beim Ladesäulenausbau</a:t>
                      </a:r>
                      <a:r>
                        <a:rPr lang="de-DE" sz="800" dirty="0">
                          <a:solidFill>
                            <a:schemeClr val="accent6">
                              <a:lumMod val="10000"/>
                            </a:schemeClr>
                          </a:solidFill>
                        </a:rPr>
                        <a:t>; </a:t>
                      </a:r>
                      <a:r>
                        <a:rPr lang="de-DE" sz="800" b="1" dirty="0">
                          <a:solidFill>
                            <a:srgbClr val="FF0000"/>
                          </a:solidFill>
                        </a:rPr>
                        <a:t>Tankstellen verpflichten, Schnelllademöglichkeiten anzubieten;</a:t>
                      </a:r>
                      <a:br>
                        <a:rPr lang="de-DE" sz="800" b="1" dirty="0">
                          <a:solidFill>
                            <a:srgbClr val="FF0000"/>
                          </a:solidFill>
                        </a:rPr>
                      </a:br>
                      <a:r>
                        <a:rPr lang="de-DE" sz="800" b="1" dirty="0">
                          <a:solidFill>
                            <a:srgbClr val="FF0000"/>
                          </a:solidFill>
                        </a:rPr>
                        <a:t>Laden an öffentlichen Ladesäulen vereinfachen und günstiger machen</a:t>
                      </a:r>
                    </a:p>
                  </a:txBody>
                  <a:tcPr>
                    <a:solidFill>
                      <a:schemeClr val="bg1"/>
                    </a:solidFill>
                  </a:tcPr>
                </a:tc>
                <a:extLst>
                  <a:ext uri="{0D108BD9-81ED-4DB2-BD59-A6C34878D82A}">
                    <a16:rowId xmlns:a16="http://schemas.microsoft.com/office/drawing/2014/main" val="3939784330"/>
                  </a:ext>
                </a:extLst>
              </a:tr>
            </a:tbl>
          </a:graphicData>
        </a:graphic>
      </p:graphicFrame>
    </p:spTree>
    <p:extLst>
      <p:ext uri="{BB962C8B-B14F-4D97-AF65-F5344CB8AC3E}">
        <p14:creationId xmlns:p14="http://schemas.microsoft.com/office/powerpoint/2010/main" val="2513055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188119" y="1463040"/>
            <a:ext cx="5323219" cy="3506629"/>
          </a:xfrm>
        </p:spPr>
        <p:txBody>
          <a:bodyPr vert="horz" lIns="0" tIns="0" rIns="0" bIns="0" rtlCol="0" anchor="t">
            <a:noAutofit/>
          </a:bodyPr>
          <a:lstStyle/>
          <a:p>
            <a:pPr marL="1350" indent="0">
              <a:lnSpc>
                <a:spcPct val="100000"/>
              </a:lnSpc>
              <a:spcAft>
                <a:spcPts val="450"/>
              </a:spcAft>
              <a:buNone/>
              <a:defRPr/>
            </a:pPr>
            <a:r>
              <a:rPr lang="de-DE" sz="1650" b="1" dirty="0">
                <a:solidFill>
                  <a:schemeClr val="accent6">
                    <a:lumMod val="10000"/>
                  </a:schemeClr>
                </a:solidFill>
              </a:rPr>
              <a:t>Wettbewerbsfähige Energiekosten/Industriestrompreis</a:t>
            </a:r>
            <a:endParaRPr lang="de-DE" sz="1650" dirty="0">
              <a:solidFill>
                <a:schemeClr val="accent6">
                  <a:lumMod val="10000"/>
                </a:schemeClr>
              </a:solidFill>
              <a:latin typeface="Meta IGM"/>
            </a:endParaRPr>
          </a:p>
          <a:p>
            <a:pPr marL="210503" indent="-209550">
              <a:lnSpc>
                <a:spcPct val="100000"/>
              </a:lnSpc>
              <a:spcBef>
                <a:spcPts val="450"/>
              </a:spcBef>
              <a:spcAft>
                <a:spcPts val="450"/>
              </a:spcAft>
              <a:defRPr/>
            </a:pPr>
            <a:r>
              <a:rPr lang="de-DE" sz="1650" dirty="0">
                <a:solidFill>
                  <a:schemeClr val="accent6">
                    <a:lumMod val="10000"/>
                  </a:schemeClr>
                </a:solidFill>
                <a:latin typeface="Meta IGM"/>
              </a:rPr>
              <a:t>Senkung </a:t>
            </a:r>
            <a:r>
              <a:rPr lang="de-DE" sz="1650" dirty="0">
                <a:solidFill>
                  <a:schemeClr val="accent6">
                    <a:lumMod val="10000"/>
                  </a:schemeClr>
                </a:solidFill>
              </a:rPr>
              <a:t>Stromsteuer und Halbierung Übertragungsnetzentgelte, Ausweitung Strompreiskompensation, </a:t>
            </a:r>
            <a:r>
              <a:rPr lang="de-DE" sz="1650" dirty="0">
                <a:solidFill>
                  <a:srgbClr val="FF0000"/>
                </a:solidFill>
              </a:rPr>
              <a:t>grüne Leitmärkte</a:t>
            </a:r>
            <a:r>
              <a:rPr lang="de-DE" sz="1650" dirty="0">
                <a:solidFill>
                  <a:schemeClr val="accent6">
                    <a:lumMod val="10000"/>
                  </a:schemeClr>
                </a:solidFill>
              </a:rPr>
              <a:t>, CCS, Ansiedeln Zukunftstechnologien (Batterien, Halbleiter, Wasserstoff)</a:t>
            </a:r>
          </a:p>
          <a:p>
            <a:pPr marL="210503" indent="-209550">
              <a:lnSpc>
                <a:spcPct val="100000"/>
              </a:lnSpc>
              <a:spcBef>
                <a:spcPts val="450"/>
              </a:spcBef>
              <a:spcAft>
                <a:spcPts val="450"/>
              </a:spcAft>
              <a:defRPr/>
            </a:pPr>
            <a:r>
              <a:rPr lang="de-DE" sz="1650" dirty="0">
                <a:solidFill>
                  <a:srgbClr val="FF0000"/>
                </a:solidFill>
              </a:rPr>
              <a:t>Automobilindustrie als Leitindustrie </a:t>
            </a:r>
            <a:r>
              <a:rPr lang="de-DE" sz="1650" dirty="0">
                <a:solidFill>
                  <a:schemeClr val="accent6">
                    <a:lumMod val="10000"/>
                  </a:schemeClr>
                </a:solidFill>
              </a:rPr>
              <a:t>erhalten (Technologieoffenheit, </a:t>
            </a:r>
            <a:r>
              <a:rPr lang="de-DE" sz="1650" dirty="0">
                <a:solidFill>
                  <a:srgbClr val="FF0000"/>
                </a:solidFill>
              </a:rPr>
              <a:t>Kaufanreize für E-Pkw</a:t>
            </a:r>
            <a:r>
              <a:rPr lang="de-DE" sz="1650" dirty="0">
                <a:solidFill>
                  <a:schemeClr val="accent6">
                    <a:lumMod val="10000"/>
                  </a:schemeClr>
                </a:solidFill>
              </a:rPr>
              <a:t>)</a:t>
            </a:r>
          </a:p>
          <a:p>
            <a:pPr marL="953" indent="0">
              <a:lnSpc>
                <a:spcPct val="100000"/>
              </a:lnSpc>
              <a:spcBef>
                <a:spcPts val="450"/>
              </a:spcBef>
              <a:spcAft>
                <a:spcPts val="450"/>
              </a:spcAft>
              <a:buNone/>
              <a:defRPr/>
            </a:pPr>
            <a:r>
              <a:rPr lang="de-DE" sz="1650" b="1" dirty="0">
                <a:solidFill>
                  <a:schemeClr val="accent6">
                    <a:lumMod val="10000"/>
                  </a:schemeClr>
                </a:solidFill>
              </a:rPr>
              <a:t>Weitere Maßnahmen</a:t>
            </a:r>
          </a:p>
          <a:p>
            <a:pPr marL="210503" indent="-209550">
              <a:lnSpc>
                <a:spcPct val="100000"/>
              </a:lnSpc>
              <a:spcBef>
                <a:spcPts val="450"/>
              </a:spcBef>
              <a:spcAft>
                <a:spcPts val="450"/>
              </a:spcAft>
              <a:defRPr/>
            </a:pPr>
            <a:r>
              <a:rPr lang="de-DE" sz="1650" dirty="0">
                <a:solidFill>
                  <a:schemeClr val="accent6">
                    <a:lumMod val="10000"/>
                  </a:schemeClr>
                </a:solidFill>
              </a:rPr>
              <a:t>Pendlerpauschale erhöhen, Einkommenssteuerreform, Unternehmenssteuerreform </a:t>
            </a:r>
            <a:r>
              <a:rPr lang="de-DE" sz="1650" dirty="0" err="1">
                <a:solidFill>
                  <a:schemeClr val="accent6">
                    <a:lumMod val="10000"/>
                  </a:schemeClr>
                </a:solidFill>
              </a:rPr>
              <a:t>uvm</a:t>
            </a:r>
            <a:r>
              <a:rPr lang="de-DE" sz="1650" dirty="0">
                <a:solidFill>
                  <a:schemeClr val="accent6">
                    <a:lumMod val="10000"/>
                  </a:schemeClr>
                </a:solidFill>
              </a:rPr>
              <a:t>.</a:t>
            </a:r>
          </a:p>
          <a:p>
            <a:pPr marL="1350" indent="0">
              <a:lnSpc>
                <a:spcPct val="100000"/>
              </a:lnSpc>
              <a:spcAft>
                <a:spcPts val="450"/>
              </a:spcAft>
              <a:buNone/>
              <a:defRPr/>
            </a:pPr>
            <a:endParaRPr lang="de-DE" sz="1650" b="1" dirty="0">
              <a:solidFill>
                <a:schemeClr val="accent6">
                  <a:lumMod val="10000"/>
                </a:schemeClr>
              </a:solidFill>
            </a:endParaRPr>
          </a:p>
          <a:p>
            <a:pPr marL="953" indent="0">
              <a:lnSpc>
                <a:spcPct val="100000"/>
              </a:lnSpc>
              <a:spcBef>
                <a:spcPts val="450"/>
              </a:spcBef>
              <a:spcAft>
                <a:spcPts val="450"/>
              </a:spcAft>
              <a:buNone/>
              <a:defRPr/>
            </a:pPr>
            <a:endParaRPr lang="de-DE" sz="1650" dirty="0">
              <a:latin typeface="Meta IGM"/>
            </a:endParaRPr>
          </a:p>
          <a:p>
            <a:pPr marL="953" indent="0">
              <a:spcBef>
                <a:spcPts val="563"/>
              </a:spcBef>
              <a:spcAft>
                <a:spcPts val="450"/>
              </a:spcAft>
              <a:buNone/>
              <a:defRPr/>
            </a:pPr>
            <a:endParaRPr lang="de-DE" sz="1650" b="1" dirty="0"/>
          </a:p>
        </p:txBody>
      </p:sp>
      <p:sp>
        <p:nvSpPr>
          <p:cNvPr id="2" name="Titel 2">
            <a:extLst>
              <a:ext uri="{FF2B5EF4-FFF2-40B4-BE49-F238E27FC236}">
                <a16:creationId xmlns:a16="http://schemas.microsoft.com/office/drawing/2014/main" id="{38B6FDD7-6E35-ECE6-558D-619A79EBC1F0}"/>
              </a:ext>
            </a:extLst>
          </p:cNvPr>
          <p:cNvSpPr>
            <a:spLocks noGrp="1"/>
          </p:cNvSpPr>
          <p:nvPr>
            <p:ph type="title"/>
          </p:nvPr>
        </p:nvSpPr>
        <p:spPr>
          <a:xfrm>
            <a:off x="188119" y="173831"/>
            <a:ext cx="8642349" cy="861644"/>
          </a:xfrm>
        </p:spPr>
        <p:txBody>
          <a:bodyPr/>
          <a:lstStyle/>
          <a:p>
            <a:r>
              <a:rPr lang="de-DE" sz="3000" dirty="0">
                <a:solidFill>
                  <a:schemeClr val="tx1"/>
                </a:solidFill>
                <a:latin typeface="Meta Head IGM Cond Black" panose="02000A06040000020004" pitchFamily="2" charset="0"/>
                <a:cs typeface="Calibri"/>
              </a:rPr>
              <a:t>Inhalte des Sondierungspapiers</a:t>
            </a:r>
            <a:br>
              <a:rPr lang="de-DE" sz="3000" dirty="0">
                <a:solidFill>
                  <a:schemeClr val="tx1"/>
                </a:solidFill>
                <a:latin typeface="Meta Head IGM Cond Black" panose="02000A06040000020004" pitchFamily="2" charset="0"/>
                <a:cs typeface="Calibri"/>
              </a:rPr>
            </a:br>
            <a:r>
              <a:rPr lang="de-DE" sz="3000" dirty="0">
                <a:solidFill>
                  <a:schemeClr val="tx1"/>
                </a:solidFill>
                <a:latin typeface="Meta Head IGM Cond Black" panose="02000A06040000020004" pitchFamily="2" charset="0"/>
                <a:cs typeface="Calibri"/>
              </a:rPr>
              <a:t>von CDU, CSU &amp; SPD - Wirtschaft</a:t>
            </a:r>
            <a:endParaRPr lang="de-DE" sz="3000" dirty="0">
              <a:solidFill>
                <a:schemeClr val="tx1"/>
              </a:solidFill>
              <a:latin typeface="Meta Head IGM Cond Black" panose="02000A06040000020004" pitchFamily="2" charset="0"/>
            </a:endParaRPr>
          </a:p>
        </p:txBody>
      </p:sp>
      <p:sp>
        <p:nvSpPr>
          <p:cNvPr id="3" name="Textfeld 2">
            <a:extLst>
              <a:ext uri="{FF2B5EF4-FFF2-40B4-BE49-F238E27FC236}">
                <a16:creationId xmlns:a16="http://schemas.microsoft.com/office/drawing/2014/main" id="{35190E72-965A-DABE-6460-08F69531F447}"/>
              </a:ext>
            </a:extLst>
          </p:cNvPr>
          <p:cNvSpPr txBox="1"/>
          <p:nvPr/>
        </p:nvSpPr>
        <p:spPr>
          <a:xfrm>
            <a:off x="5669279" y="1463040"/>
            <a:ext cx="3220099" cy="3231654"/>
          </a:xfrm>
          <a:prstGeom prst="rect">
            <a:avLst/>
          </a:prstGeom>
          <a:noFill/>
        </p:spPr>
        <p:txBody>
          <a:bodyPr wrap="square" rtlCol="0">
            <a:spAutoFit/>
          </a:bodyPr>
          <a:lstStyle/>
          <a:p>
            <a:r>
              <a:rPr lang="de-DE" sz="1200" dirty="0">
                <a:solidFill>
                  <a:srgbClr val="A02B93"/>
                </a:solidFill>
                <a:effectLst/>
                <a:latin typeface="Aptos" panose="020B0004020202020204" pitchFamily="34" charset="0"/>
                <a:ea typeface="Aptos" panose="020B0004020202020204" pitchFamily="34" charset="0"/>
                <a:cs typeface="Times New Roman" panose="02020603050405020304" pitchFamily="18" charset="0"/>
              </a:rPr>
              <a:t> „Wir wollen als marktgerechtes Instrument </a:t>
            </a:r>
          </a:p>
          <a:p>
            <a:r>
              <a:rPr lang="de-DE" sz="1200" dirty="0">
                <a:solidFill>
                  <a:srgbClr val="A02B93"/>
                </a:solidFill>
                <a:effectLst/>
                <a:latin typeface="Aptos" panose="020B0004020202020204" pitchFamily="34" charset="0"/>
                <a:ea typeface="Aptos" panose="020B0004020202020204" pitchFamily="34" charset="0"/>
                <a:cs typeface="Times New Roman" panose="02020603050405020304" pitchFamily="18" charset="0"/>
              </a:rPr>
              <a:t>Leitmärkte für klimaneutrale Produkte schaffen, z.B. durch Quoten für klimaneutralen Stahl, eine Grüngasquote oder vergaberechtliche Vorgaben.“</a:t>
            </a:r>
          </a:p>
          <a:p>
            <a:endParaRPr lang="de-DE" sz="1200" dirty="0">
              <a:solidFill>
                <a:srgbClr val="A02B93"/>
              </a:solidFill>
              <a:latin typeface="Aptos" panose="020B0004020202020204" pitchFamily="34" charset="0"/>
              <a:ea typeface="Aptos" panose="020B0004020202020204" pitchFamily="34" charset="0"/>
              <a:cs typeface="Times New Roman" panose="02020603050405020304" pitchFamily="18" charset="0"/>
            </a:endParaRPr>
          </a:p>
          <a:p>
            <a:r>
              <a:rPr lang="de-DE" sz="1200" dirty="0">
                <a:solidFill>
                  <a:srgbClr val="A02B93"/>
                </a:solidFill>
                <a:effectLst/>
                <a:latin typeface="Aptos" panose="020B0004020202020204" pitchFamily="34" charset="0"/>
                <a:ea typeface="Aptos" panose="020B0004020202020204" pitchFamily="34" charset="0"/>
                <a:cs typeface="Times New Roman" panose="02020603050405020304" pitchFamily="18" charset="0"/>
              </a:rPr>
              <a:t>„Es ist in unserem Interesse, strategisch wichtige Branchen in Deutschland zu halten bzw. neu anzusiedeln, z.B. die Halbleiterindustrie, Batteriefertigung, Wasserstoff oder auch </a:t>
            </a:r>
            <a:r>
              <a:rPr lang="de-DE" sz="1200" dirty="0" err="1">
                <a:solidFill>
                  <a:srgbClr val="A02B93"/>
                </a:solidFill>
                <a:effectLst/>
                <a:latin typeface="Aptos" panose="020B0004020202020204" pitchFamily="34" charset="0"/>
                <a:ea typeface="Aptos" panose="020B0004020202020204" pitchFamily="34" charset="0"/>
                <a:cs typeface="Times New Roman" panose="02020603050405020304" pitchFamily="18" charset="0"/>
              </a:rPr>
              <a:t>Pharma</a:t>
            </a:r>
            <a:r>
              <a:rPr lang="de-DE" sz="1200" dirty="0">
                <a:solidFill>
                  <a:srgbClr val="A02B93"/>
                </a:solidFill>
                <a:effectLst/>
                <a:latin typeface="Aptos" panose="020B0004020202020204" pitchFamily="34" charset="0"/>
                <a:ea typeface="Aptos" panose="020B0004020202020204" pitchFamily="34" charset="0"/>
                <a:cs typeface="Times New Roman" panose="02020603050405020304" pitchFamily="18" charset="0"/>
              </a:rPr>
              <a:t>.“</a:t>
            </a:r>
          </a:p>
          <a:p>
            <a:endParaRPr lang="de-DE" sz="1200" dirty="0">
              <a:solidFill>
                <a:srgbClr val="A02B93"/>
              </a:solidFill>
              <a:latin typeface="Aptos" panose="020B0004020202020204" pitchFamily="34" charset="0"/>
              <a:ea typeface="Aptos" panose="020B0004020202020204" pitchFamily="34" charset="0"/>
              <a:cs typeface="Times New Roman" panose="02020603050405020304" pitchFamily="18" charset="0"/>
            </a:endParaRPr>
          </a:p>
          <a:p>
            <a:r>
              <a:rPr lang="de-DE" sz="1200" dirty="0">
                <a:solidFill>
                  <a:srgbClr val="A02B93"/>
                </a:solidFill>
                <a:effectLst/>
                <a:latin typeface="Aptos" panose="020B0004020202020204" pitchFamily="34" charset="0"/>
                <a:ea typeface="Aptos" panose="020B0004020202020204" pitchFamily="34" charset="0"/>
                <a:cs typeface="Times New Roman" panose="02020603050405020304" pitchFamily="18" charset="0"/>
              </a:rPr>
              <a:t>„Wir bekennen uns klar zum Automobilstandort Deutschland und seinen Arbeitsplätzen. Dabei setzen wir auf Technologieoffenheit.“</a:t>
            </a:r>
          </a:p>
          <a:p>
            <a:endParaRPr lang="de-DE" sz="1200" dirty="0">
              <a:solidFill>
                <a:srgbClr val="A02B93"/>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252164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0043EC-A292-9B49-B7F4-0687CAEF8459}"/>
              </a:ext>
            </a:extLst>
          </p:cNvPr>
          <p:cNvSpPr>
            <a:spLocks noGrp="1"/>
          </p:cNvSpPr>
          <p:nvPr>
            <p:ph type="title"/>
          </p:nvPr>
        </p:nvSpPr>
        <p:spPr>
          <a:xfrm>
            <a:off x="250825" y="346219"/>
            <a:ext cx="5419930" cy="472175"/>
          </a:xfrm>
        </p:spPr>
        <p:txBody>
          <a:bodyPr/>
          <a:lstStyle/>
          <a:p>
            <a:r>
              <a:rPr lang="de-DE" dirty="0"/>
              <a:t>Arbeitsgruppenphase</a:t>
            </a:r>
          </a:p>
        </p:txBody>
      </p:sp>
      <p:pic>
        <p:nvPicPr>
          <p:cNvPr id="4" name="SmartArt-Platzhalter 3">
            <a:extLst>
              <a:ext uri="{FF2B5EF4-FFF2-40B4-BE49-F238E27FC236}">
                <a16:creationId xmlns:a16="http://schemas.microsoft.com/office/drawing/2014/main" id="{BACC2BA2-16B8-9B20-625C-BB34E07BE96F}"/>
              </a:ext>
            </a:extLst>
          </p:cNvPr>
          <p:cNvPicPr>
            <a:picLocks noGrp="1" noChangeAspect="1"/>
          </p:cNvPicPr>
          <p:nvPr>
            <p:ph type="dgm" sz="quarter" idx="15"/>
          </p:nvPr>
        </p:nvPicPr>
        <p:blipFill>
          <a:blip r:embed="rId3"/>
          <a:stretch>
            <a:fillRect/>
          </a:stretch>
        </p:blipFill>
        <p:spPr>
          <a:xfrm>
            <a:off x="250825" y="1991032"/>
            <a:ext cx="4357740" cy="2450793"/>
          </a:xfrm>
          <a:prstGeom prst="rect">
            <a:avLst/>
          </a:prstGeom>
        </p:spPr>
      </p:pic>
      <p:sp>
        <p:nvSpPr>
          <p:cNvPr id="5" name="Textfeld 4">
            <a:extLst>
              <a:ext uri="{FF2B5EF4-FFF2-40B4-BE49-F238E27FC236}">
                <a16:creationId xmlns:a16="http://schemas.microsoft.com/office/drawing/2014/main" id="{A2995327-EF9D-3EAE-2403-71F27B9B10D7}"/>
              </a:ext>
            </a:extLst>
          </p:cNvPr>
          <p:cNvSpPr txBox="1"/>
          <p:nvPr/>
        </p:nvSpPr>
        <p:spPr>
          <a:xfrm>
            <a:off x="1143000" y="3362632"/>
            <a:ext cx="582561" cy="300082"/>
          </a:xfrm>
          <a:prstGeom prst="rect">
            <a:avLst/>
          </a:prstGeom>
          <a:noFill/>
          <a:ln w="22225">
            <a:solidFill>
              <a:srgbClr val="FFC000"/>
            </a:solidFill>
          </a:ln>
        </p:spPr>
        <p:txBody>
          <a:bodyPr wrap="square" rtlCol="0">
            <a:spAutoFit/>
          </a:bodyPr>
          <a:lstStyle/>
          <a:p>
            <a:endParaRPr lang="de-DE" b="1" dirty="0"/>
          </a:p>
        </p:txBody>
      </p:sp>
      <p:sp>
        <p:nvSpPr>
          <p:cNvPr id="7" name="Textfeld 6">
            <a:extLst>
              <a:ext uri="{FF2B5EF4-FFF2-40B4-BE49-F238E27FC236}">
                <a16:creationId xmlns:a16="http://schemas.microsoft.com/office/drawing/2014/main" id="{09593232-A25E-56A8-CC4A-8293DD13F096}"/>
              </a:ext>
            </a:extLst>
          </p:cNvPr>
          <p:cNvSpPr txBox="1"/>
          <p:nvPr/>
        </p:nvSpPr>
        <p:spPr>
          <a:xfrm>
            <a:off x="2455607" y="3362632"/>
            <a:ext cx="582561" cy="300082"/>
          </a:xfrm>
          <a:prstGeom prst="rect">
            <a:avLst/>
          </a:prstGeom>
          <a:noFill/>
          <a:ln w="22225">
            <a:solidFill>
              <a:schemeClr val="bg1"/>
            </a:solidFill>
          </a:ln>
        </p:spPr>
        <p:txBody>
          <a:bodyPr wrap="square" rtlCol="0">
            <a:spAutoFit/>
          </a:bodyPr>
          <a:lstStyle/>
          <a:p>
            <a:endParaRPr lang="de-DE" b="1" dirty="0"/>
          </a:p>
        </p:txBody>
      </p:sp>
      <p:sp>
        <p:nvSpPr>
          <p:cNvPr id="8" name="Textfeld 7">
            <a:extLst>
              <a:ext uri="{FF2B5EF4-FFF2-40B4-BE49-F238E27FC236}">
                <a16:creationId xmlns:a16="http://schemas.microsoft.com/office/drawing/2014/main" id="{49AE3152-FE80-D8CF-98FD-3B8465C72097}"/>
              </a:ext>
            </a:extLst>
          </p:cNvPr>
          <p:cNvSpPr txBox="1"/>
          <p:nvPr/>
        </p:nvSpPr>
        <p:spPr>
          <a:xfrm>
            <a:off x="1802890" y="4066156"/>
            <a:ext cx="582561" cy="300082"/>
          </a:xfrm>
          <a:prstGeom prst="rect">
            <a:avLst/>
          </a:prstGeom>
          <a:noFill/>
          <a:ln w="22225">
            <a:solidFill>
              <a:schemeClr val="bg1"/>
            </a:solidFill>
          </a:ln>
        </p:spPr>
        <p:txBody>
          <a:bodyPr wrap="square" rtlCol="0">
            <a:spAutoFit/>
          </a:bodyPr>
          <a:lstStyle/>
          <a:p>
            <a:endParaRPr lang="de-DE" b="1" dirty="0"/>
          </a:p>
        </p:txBody>
      </p:sp>
      <p:sp>
        <p:nvSpPr>
          <p:cNvPr id="15" name="Textplatzhalter 7">
            <a:extLst>
              <a:ext uri="{FF2B5EF4-FFF2-40B4-BE49-F238E27FC236}">
                <a16:creationId xmlns:a16="http://schemas.microsoft.com/office/drawing/2014/main" id="{006631FF-764F-B90C-6E7A-C2578F5FCAF8}"/>
              </a:ext>
            </a:extLst>
          </p:cNvPr>
          <p:cNvSpPr txBox="1">
            <a:spLocks/>
          </p:cNvSpPr>
          <p:nvPr/>
        </p:nvSpPr>
        <p:spPr>
          <a:xfrm>
            <a:off x="244679" y="912554"/>
            <a:ext cx="5257624" cy="734378"/>
          </a:xfrm>
          <a:prstGeom prst="rect">
            <a:avLst/>
          </a:prstGeom>
        </p:spPr>
        <p:txBody>
          <a:bodyPr/>
          <a:lstStyle>
            <a:lvl1pPr marL="171450" indent="-243450" algn="l" defTabSz="685800" rtl="0" eaLnBrk="1" latinLnBrk="0" hangingPunct="1">
              <a:lnSpc>
                <a:spcPct val="90000"/>
              </a:lnSpc>
              <a:spcBef>
                <a:spcPts val="750"/>
              </a:spcBef>
              <a:buSzPct val="90000"/>
              <a:buFontTx/>
              <a:buBlip>
                <a:blip r:embed="rId4"/>
              </a:buBlip>
              <a:defRPr sz="1800" b="0" i="0" kern="1200">
                <a:solidFill>
                  <a:srgbClr val="3C3C3B"/>
                </a:solidFill>
                <a:latin typeface="Meta IGM" panose="02000503040000020004" pitchFamily="2" charset="0"/>
                <a:ea typeface="+mn-ea"/>
                <a:cs typeface="+mn-cs"/>
              </a:defRPr>
            </a:lvl1pPr>
            <a:lvl2pPr marL="514350" indent="-243450" algn="l" defTabSz="685800" rtl="0" eaLnBrk="1" latinLnBrk="0" hangingPunct="1">
              <a:lnSpc>
                <a:spcPct val="90000"/>
              </a:lnSpc>
              <a:spcBef>
                <a:spcPts val="375"/>
              </a:spcBef>
              <a:buSzPct val="90000"/>
              <a:buFontTx/>
              <a:buBlip>
                <a:blip r:embed="rId4"/>
              </a:buBlip>
              <a:defRPr sz="1800" b="0" i="0" kern="1200">
                <a:solidFill>
                  <a:srgbClr val="3C3C3B"/>
                </a:solidFill>
                <a:latin typeface="Meta IGM" panose="02000503040000020004" pitchFamily="2" charset="0"/>
                <a:ea typeface="+mn-ea"/>
                <a:cs typeface="+mn-cs"/>
              </a:defRPr>
            </a:lvl2pPr>
            <a:lvl3pPr marL="785250" indent="-243450" algn="l" defTabSz="685800" rtl="0" eaLnBrk="1" latinLnBrk="0" hangingPunct="1">
              <a:lnSpc>
                <a:spcPct val="90000"/>
              </a:lnSpc>
              <a:spcBef>
                <a:spcPts val="375"/>
              </a:spcBef>
              <a:buSzPct val="90000"/>
              <a:buFontTx/>
              <a:buBlip>
                <a:blip r:embed="rId4"/>
              </a:buBlip>
              <a:defRPr sz="1800" b="0" i="0" kern="1200">
                <a:solidFill>
                  <a:srgbClr val="3C3C3B"/>
                </a:solidFill>
                <a:latin typeface="Meta IGM" panose="02000503040000020004" pitchFamily="2" charset="0"/>
                <a:ea typeface="+mn-ea"/>
                <a:cs typeface="+mn-cs"/>
              </a:defRPr>
            </a:lvl3pPr>
            <a:lvl4pPr marL="1056150" indent="-243450" algn="l" defTabSz="685800" rtl="0" eaLnBrk="1" latinLnBrk="0" hangingPunct="1">
              <a:lnSpc>
                <a:spcPct val="90000"/>
              </a:lnSpc>
              <a:spcBef>
                <a:spcPts val="375"/>
              </a:spcBef>
              <a:buSzPct val="90000"/>
              <a:buFontTx/>
              <a:buBlip>
                <a:blip r:embed="rId4"/>
              </a:buBlip>
              <a:defRPr sz="1800" b="0" i="0" kern="1200">
                <a:solidFill>
                  <a:srgbClr val="3C3C3B"/>
                </a:solidFill>
                <a:latin typeface="Meta IGM" panose="02000503040000020004" pitchFamily="2" charset="0"/>
                <a:ea typeface="+mn-ea"/>
                <a:cs typeface="+mn-cs"/>
              </a:defRPr>
            </a:lvl4pPr>
            <a:lvl5pPr marL="1327050" indent="-243450" algn="l" defTabSz="685800" rtl="0" eaLnBrk="1" latinLnBrk="0" hangingPunct="1">
              <a:lnSpc>
                <a:spcPct val="90000"/>
              </a:lnSpc>
              <a:spcBef>
                <a:spcPts val="375"/>
              </a:spcBef>
              <a:buFontTx/>
              <a:buBlip>
                <a:blip r:embed="rId4"/>
              </a:buBlip>
              <a:defRPr sz="1800" b="0" i="0" kern="1200">
                <a:solidFill>
                  <a:srgbClr val="3C3C3B"/>
                </a:solidFill>
                <a:latin typeface="Meta IGM" panose="02000503040000020004"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dirty="0"/>
              <a:t>Sondierungspapier erschien am 08.03.</a:t>
            </a:r>
          </a:p>
          <a:p>
            <a:r>
              <a:rPr lang="de-DE" dirty="0"/>
              <a:t>Koa-Verhandlungen in AGs: 13.-24.03.</a:t>
            </a:r>
          </a:p>
        </p:txBody>
      </p:sp>
      <p:pic>
        <p:nvPicPr>
          <p:cNvPr id="17" name="Grafik 16">
            <a:extLst>
              <a:ext uri="{FF2B5EF4-FFF2-40B4-BE49-F238E27FC236}">
                <a16:creationId xmlns:a16="http://schemas.microsoft.com/office/drawing/2014/main" id="{9F7161AF-1317-34F9-4345-765B1CE76AA8}"/>
              </a:ext>
            </a:extLst>
          </p:cNvPr>
          <p:cNvPicPr>
            <a:picLocks noChangeAspect="1"/>
          </p:cNvPicPr>
          <p:nvPr/>
        </p:nvPicPr>
        <p:blipFill>
          <a:blip r:embed="rId5"/>
          <a:stretch>
            <a:fillRect/>
          </a:stretch>
        </p:blipFill>
        <p:spPr>
          <a:xfrm>
            <a:off x="5191440" y="1767568"/>
            <a:ext cx="3696446" cy="1097426"/>
          </a:xfrm>
          <a:prstGeom prst="rect">
            <a:avLst/>
          </a:prstGeom>
          <a:effectLst>
            <a:outerShdw blurRad="50800" dist="38100" dir="2700000" algn="tl" rotWithShape="0">
              <a:prstClr val="black">
                <a:alpha val="40000"/>
              </a:prstClr>
            </a:outerShdw>
          </a:effectLst>
        </p:spPr>
      </p:pic>
      <p:sp>
        <p:nvSpPr>
          <p:cNvPr id="19" name="Pfeil: nach links 18">
            <a:extLst>
              <a:ext uri="{FF2B5EF4-FFF2-40B4-BE49-F238E27FC236}">
                <a16:creationId xmlns:a16="http://schemas.microsoft.com/office/drawing/2014/main" id="{42E213B9-25D1-188D-C034-375458B48CD4}"/>
              </a:ext>
            </a:extLst>
          </p:cNvPr>
          <p:cNvSpPr/>
          <p:nvPr/>
        </p:nvSpPr>
        <p:spPr>
          <a:xfrm>
            <a:off x="4676128" y="1917292"/>
            <a:ext cx="437171" cy="474578"/>
          </a:xfrm>
          <a:prstGeom prst="leftArrow">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Textfeld 19">
            <a:extLst>
              <a:ext uri="{FF2B5EF4-FFF2-40B4-BE49-F238E27FC236}">
                <a16:creationId xmlns:a16="http://schemas.microsoft.com/office/drawing/2014/main" id="{AC549934-75BF-0591-49EA-D77F3562159A}"/>
              </a:ext>
            </a:extLst>
          </p:cNvPr>
          <p:cNvSpPr txBox="1"/>
          <p:nvPr/>
        </p:nvSpPr>
        <p:spPr>
          <a:xfrm>
            <a:off x="5180862" y="2922286"/>
            <a:ext cx="3707024" cy="1666225"/>
          </a:xfrm>
          <a:prstGeom prst="rect">
            <a:avLst/>
          </a:prstGeom>
          <a:noFill/>
          <a:effectLst>
            <a:outerShdw blurRad="50800" dist="38100" dir="2700000" algn="tl" rotWithShape="0">
              <a:prstClr val="black">
                <a:alpha val="25000"/>
              </a:prstClr>
            </a:outerShdw>
          </a:effectLst>
        </p:spPr>
        <p:txBody>
          <a:bodyPr wrap="square" rtlCol="0">
            <a:spAutoFit/>
          </a:bodyPr>
          <a:lstStyle/>
          <a:p>
            <a:pPr marL="280800" indent="-279450">
              <a:lnSpc>
                <a:spcPct val="90000"/>
              </a:lnSpc>
              <a:spcBef>
                <a:spcPts val="750"/>
              </a:spcBef>
              <a:buSzPct val="90000"/>
              <a:buBlip>
                <a:blip r:embed="rId4"/>
              </a:buBlip>
            </a:pPr>
            <a:r>
              <a:rPr lang="de-DE" sz="1050" dirty="0">
                <a:solidFill>
                  <a:srgbClr val="3C3C3B"/>
                </a:solidFill>
                <a:latin typeface="Meta IGM" panose="02000503040000020004" pitchFamily="2" charset="0"/>
              </a:rPr>
              <a:t>Industriestrompreis </a:t>
            </a:r>
          </a:p>
          <a:p>
            <a:pPr marL="280800" indent="-279450">
              <a:lnSpc>
                <a:spcPct val="90000"/>
              </a:lnSpc>
              <a:spcBef>
                <a:spcPts val="750"/>
              </a:spcBef>
              <a:buSzPct val="90000"/>
              <a:buBlip>
                <a:blip r:embed="rId4"/>
              </a:buBlip>
            </a:pPr>
            <a:r>
              <a:rPr lang="de-DE" sz="1050" dirty="0">
                <a:solidFill>
                  <a:srgbClr val="3C3C3B"/>
                </a:solidFill>
                <a:latin typeface="Meta IGM" panose="02000503040000020004" pitchFamily="2" charset="0"/>
              </a:rPr>
              <a:t>Förderung E-Mobilität (Ladestrom, -infrastruktur, Kaufanreize) </a:t>
            </a:r>
          </a:p>
          <a:p>
            <a:pPr marL="280800" indent="-279450">
              <a:lnSpc>
                <a:spcPct val="90000"/>
              </a:lnSpc>
              <a:spcBef>
                <a:spcPts val="750"/>
              </a:spcBef>
              <a:buSzPct val="90000"/>
              <a:buBlip>
                <a:blip r:embed="rId4"/>
              </a:buBlip>
            </a:pPr>
            <a:r>
              <a:rPr lang="de-DE" sz="1050" dirty="0">
                <a:solidFill>
                  <a:srgbClr val="3C3C3B"/>
                </a:solidFill>
                <a:latin typeface="Meta IGM" panose="02000503040000020004" pitchFamily="2" charset="0"/>
              </a:rPr>
              <a:t>Ausbau Erneuerbare und Wasserstoffinfrastruktur </a:t>
            </a:r>
          </a:p>
          <a:p>
            <a:pPr marL="280800" indent="-279450">
              <a:lnSpc>
                <a:spcPct val="90000"/>
              </a:lnSpc>
              <a:spcBef>
                <a:spcPts val="750"/>
              </a:spcBef>
              <a:buSzPct val="90000"/>
              <a:buBlip>
                <a:blip r:embed="rId4"/>
              </a:buBlip>
            </a:pPr>
            <a:r>
              <a:rPr lang="de-DE" sz="1050" dirty="0">
                <a:solidFill>
                  <a:srgbClr val="3C3C3B"/>
                </a:solidFill>
                <a:latin typeface="Meta IGM" panose="02000503040000020004" pitchFamily="2" charset="0"/>
              </a:rPr>
              <a:t>Aktive Industriepolitik (Konditionierung, Resilienz, Dekarbonisierung, Ausbau Produktionskapazitäten, Ansiedlung Zukunftstechnologien inkl. Halbleiter) </a:t>
            </a:r>
          </a:p>
          <a:p>
            <a:pPr marL="280800" indent="-279450">
              <a:lnSpc>
                <a:spcPct val="90000"/>
              </a:lnSpc>
              <a:spcBef>
                <a:spcPts val="750"/>
              </a:spcBef>
              <a:buSzPct val="90000"/>
              <a:buBlip>
                <a:blip r:embed="rId4"/>
              </a:buBlip>
            </a:pPr>
            <a:r>
              <a:rPr lang="de-DE" sz="1050" dirty="0">
                <a:solidFill>
                  <a:srgbClr val="3C3C3B"/>
                </a:solidFill>
                <a:latin typeface="Meta IGM" panose="02000503040000020004" pitchFamily="2" charset="0"/>
              </a:rPr>
              <a:t>Förderung Transformationsregionen, …</a:t>
            </a:r>
          </a:p>
        </p:txBody>
      </p:sp>
      <p:sp>
        <p:nvSpPr>
          <p:cNvPr id="21" name="Textfeld 20">
            <a:extLst>
              <a:ext uri="{FF2B5EF4-FFF2-40B4-BE49-F238E27FC236}">
                <a16:creationId xmlns:a16="http://schemas.microsoft.com/office/drawing/2014/main" id="{A7F14092-2CBB-F741-7460-537CE6AB8BC6}"/>
              </a:ext>
            </a:extLst>
          </p:cNvPr>
          <p:cNvSpPr txBox="1"/>
          <p:nvPr/>
        </p:nvSpPr>
        <p:spPr>
          <a:xfrm>
            <a:off x="6495673" y="1483201"/>
            <a:ext cx="1778173" cy="507831"/>
          </a:xfrm>
          <a:prstGeom prst="rect">
            <a:avLst/>
          </a:prstGeom>
          <a:solidFill>
            <a:schemeClr val="bg1"/>
          </a:solidFill>
        </p:spPr>
        <p:txBody>
          <a:bodyPr wrap="square" rtlCol="0">
            <a:spAutoFit/>
          </a:bodyPr>
          <a:lstStyle/>
          <a:p>
            <a:r>
              <a:rPr lang="de-DE" b="1" dirty="0"/>
              <a:t>Unsere Forderungen</a:t>
            </a:r>
          </a:p>
          <a:p>
            <a:r>
              <a:rPr lang="de-DE" b="1" dirty="0"/>
              <a:t>wurden eingebracht</a:t>
            </a:r>
          </a:p>
        </p:txBody>
      </p:sp>
      <p:sp>
        <p:nvSpPr>
          <p:cNvPr id="3" name="Textfeld 2">
            <a:extLst>
              <a:ext uri="{FF2B5EF4-FFF2-40B4-BE49-F238E27FC236}">
                <a16:creationId xmlns:a16="http://schemas.microsoft.com/office/drawing/2014/main" id="{E8F24FBF-3265-904D-86C5-83ABA33600C4}"/>
              </a:ext>
            </a:extLst>
          </p:cNvPr>
          <p:cNvSpPr txBox="1"/>
          <p:nvPr/>
        </p:nvSpPr>
        <p:spPr>
          <a:xfrm>
            <a:off x="492002" y="4074476"/>
            <a:ext cx="582561" cy="300082"/>
          </a:xfrm>
          <a:prstGeom prst="rect">
            <a:avLst/>
          </a:prstGeom>
          <a:noFill/>
          <a:ln w="22225">
            <a:solidFill>
              <a:schemeClr val="bg1"/>
            </a:solidFill>
            <a:prstDash val="sysDash"/>
          </a:ln>
        </p:spPr>
        <p:txBody>
          <a:bodyPr wrap="square" rtlCol="0">
            <a:spAutoFit/>
          </a:bodyPr>
          <a:lstStyle/>
          <a:p>
            <a:endParaRPr lang="de-DE" b="1" dirty="0"/>
          </a:p>
        </p:txBody>
      </p:sp>
    </p:spTree>
    <p:extLst>
      <p:ext uri="{BB962C8B-B14F-4D97-AF65-F5344CB8AC3E}">
        <p14:creationId xmlns:p14="http://schemas.microsoft.com/office/powerpoint/2010/main" val="2253804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84FB7-6659-7172-51E5-FA65193593C1}"/>
            </a:ext>
          </a:extLst>
        </p:cNvPr>
        <p:cNvGrpSpPr/>
        <p:nvPr/>
      </p:nvGrpSpPr>
      <p:grpSpPr>
        <a:xfrm>
          <a:off x="0" y="0"/>
          <a:ext cx="0" cy="0"/>
          <a:chOff x="0" y="0"/>
          <a:chExt cx="0" cy="0"/>
        </a:xfrm>
      </p:grpSpPr>
      <p:pic>
        <p:nvPicPr>
          <p:cNvPr id="92" name="Grafik 91" descr="Ein Bild, das Schrift, Symbol, Grafiken, Logo enthält.&#10;&#10;Automatisch generierte Beschreibung">
            <a:extLst>
              <a:ext uri="{FF2B5EF4-FFF2-40B4-BE49-F238E27FC236}">
                <a16:creationId xmlns:a16="http://schemas.microsoft.com/office/drawing/2014/main" id="{5C5B450B-67F5-5C8F-1B69-20408EF5A0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3742" y="108412"/>
            <a:ext cx="303518" cy="303518"/>
          </a:xfrm>
          <a:prstGeom prst="rect">
            <a:avLst/>
          </a:prstGeom>
        </p:spPr>
      </p:pic>
      <p:sp>
        <p:nvSpPr>
          <p:cNvPr id="4" name="Pfeil: nach rechts 3">
            <a:extLst>
              <a:ext uri="{FF2B5EF4-FFF2-40B4-BE49-F238E27FC236}">
                <a16:creationId xmlns:a16="http://schemas.microsoft.com/office/drawing/2014/main" id="{1C639512-84FC-3E67-8D0B-29A0B3153DCB}"/>
              </a:ext>
            </a:extLst>
          </p:cNvPr>
          <p:cNvSpPr/>
          <p:nvPr/>
        </p:nvSpPr>
        <p:spPr>
          <a:xfrm>
            <a:off x="2" y="4615456"/>
            <a:ext cx="9061220" cy="448408"/>
          </a:xfrm>
          <a:prstGeom prst="rightArrow">
            <a:avLst>
              <a:gd name="adj1" fmla="val 50000"/>
              <a:gd name="adj2" fmla="val 32685"/>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de-DE">
              <a:solidFill>
                <a:prstClr val="white"/>
              </a:solidFill>
              <a:latin typeface="Aptos" panose="02110004020202020204"/>
            </a:endParaRPr>
          </a:p>
        </p:txBody>
      </p:sp>
      <p:graphicFrame>
        <p:nvGraphicFramePr>
          <p:cNvPr id="14" name="Tabelle 13">
            <a:extLst>
              <a:ext uri="{FF2B5EF4-FFF2-40B4-BE49-F238E27FC236}">
                <a16:creationId xmlns:a16="http://schemas.microsoft.com/office/drawing/2014/main" id="{3B30D96D-97F3-7033-853A-6D9FAB919A96}"/>
              </a:ext>
            </a:extLst>
          </p:cNvPr>
          <p:cNvGraphicFramePr>
            <a:graphicFrameLocks noGrp="1"/>
          </p:cNvGraphicFramePr>
          <p:nvPr>
            <p:extLst>
              <p:ext uri="{D42A27DB-BD31-4B8C-83A1-F6EECF244321}">
                <p14:modId xmlns:p14="http://schemas.microsoft.com/office/powerpoint/2010/main" val="1510247841"/>
              </p:ext>
            </p:extLst>
          </p:nvPr>
        </p:nvGraphicFramePr>
        <p:xfrm>
          <a:off x="1" y="4701831"/>
          <a:ext cx="8941778" cy="278130"/>
        </p:xfrm>
        <a:graphic>
          <a:graphicData uri="http://schemas.openxmlformats.org/drawingml/2006/table">
            <a:tbl>
              <a:tblPr firstRow="1" bandRow="1">
                <a:tableStyleId>{5C22544A-7EE6-4342-B048-85BDC9FD1C3A}</a:tableStyleId>
              </a:tblPr>
              <a:tblGrid>
                <a:gridCol w="1332035">
                  <a:extLst>
                    <a:ext uri="{9D8B030D-6E8A-4147-A177-3AD203B41FA5}">
                      <a16:colId xmlns:a16="http://schemas.microsoft.com/office/drawing/2014/main" val="619530604"/>
                    </a:ext>
                  </a:extLst>
                </a:gridCol>
                <a:gridCol w="4412461">
                  <a:extLst>
                    <a:ext uri="{9D8B030D-6E8A-4147-A177-3AD203B41FA5}">
                      <a16:colId xmlns:a16="http://schemas.microsoft.com/office/drawing/2014/main" val="1998148913"/>
                    </a:ext>
                  </a:extLst>
                </a:gridCol>
                <a:gridCol w="2809568">
                  <a:extLst>
                    <a:ext uri="{9D8B030D-6E8A-4147-A177-3AD203B41FA5}">
                      <a16:colId xmlns:a16="http://schemas.microsoft.com/office/drawing/2014/main" val="2207271206"/>
                    </a:ext>
                  </a:extLst>
                </a:gridCol>
                <a:gridCol w="387714">
                  <a:extLst>
                    <a:ext uri="{9D8B030D-6E8A-4147-A177-3AD203B41FA5}">
                      <a16:colId xmlns:a16="http://schemas.microsoft.com/office/drawing/2014/main" val="666641667"/>
                    </a:ext>
                  </a:extLst>
                </a:gridCol>
              </a:tblGrid>
              <a:tr h="278130">
                <a:tc>
                  <a:txBody>
                    <a:bodyPr/>
                    <a:lstStyle/>
                    <a:p>
                      <a:r>
                        <a:rPr lang="de-DE" sz="1200">
                          <a:latin typeface="Calibri" panose="020F0502020204030204" pitchFamily="34" charset="0"/>
                          <a:ea typeface="Calibri" panose="020F0502020204030204" pitchFamily="34" charset="0"/>
                          <a:cs typeface="Calibri" panose="020F0502020204030204" pitchFamily="34" charset="0"/>
                        </a:rPr>
                        <a:t>Februar</a:t>
                      </a:r>
                    </a:p>
                  </a:txBody>
                  <a:tcPr marL="68580" marR="68580" marT="34290" marB="34290">
                    <a:lnL w="12700" cmpd="sng">
                      <a:noFill/>
                    </a:lnL>
                    <a:lnR w="1270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de-DE" sz="1200">
                          <a:latin typeface="Calibri" panose="020F0502020204030204" pitchFamily="34" charset="0"/>
                          <a:ea typeface="Calibri" panose="020F0502020204030204" pitchFamily="34" charset="0"/>
                          <a:cs typeface="Calibri" panose="020F0502020204030204" pitchFamily="34" charset="0"/>
                        </a:rPr>
                        <a:t>März</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de-DE" sz="1200">
                          <a:latin typeface="Calibri" panose="020F0502020204030204" pitchFamily="34" charset="0"/>
                          <a:ea typeface="Calibri" panose="020F0502020204030204" pitchFamily="34" charset="0"/>
                          <a:cs typeface="Calibri" panose="020F0502020204030204" pitchFamily="34" charset="0"/>
                        </a:rPr>
                        <a:t>April </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de-DE" sz="1200" dirty="0">
                        <a:latin typeface="Calibri" panose="020F0502020204030204" pitchFamily="34" charset="0"/>
                        <a:ea typeface="Calibri" panose="020F0502020204030204" pitchFamily="34" charset="0"/>
                        <a:cs typeface="Calibri" panose="020F0502020204030204" pitchFamily="34" charset="0"/>
                      </a:endParaRPr>
                    </a:p>
                  </a:txBody>
                  <a:tcPr marL="68580" marR="68580" marT="34290" marB="34290">
                    <a:lnL w="1270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35581225"/>
                  </a:ext>
                </a:extLst>
              </a:tr>
            </a:tbl>
          </a:graphicData>
        </a:graphic>
      </p:graphicFrame>
      <p:graphicFrame>
        <p:nvGraphicFramePr>
          <p:cNvPr id="32" name="Tabelle 31">
            <a:extLst>
              <a:ext uri="{FF2B5EF4-FFF2-40B4-BE49-F238E27FC236}">
                <a16:creationId xmlns:a16="http://schemas.microsoft.com/office/drawing/2014/main" id="{11D74F64-AC34-8896-F522-19791FDEF808}"/>
              </a:ext>
            </a:extLst>
          </p:cNvPr>
          <p:cNvGraphicFramePr>
            <a:graphicFrameLocks noGrp="1"/>
          </p:cNvGraphicFramePr>
          <p:nvPr>
            <p:extLst>
              <p:ext uri="{D42A27DB-BD31-4B8C-83A1-F6EECF244321}">
                <p14:modId xmlns:p14="http://schemas.microsoft.com/office/powerpoint/2010/main" val="1550959687"/>
              </p:ext>
            </p:extLst>
          </p:nvPr>
        </p:nvGraphicFramePr>
        <p:xfrm>
          <a:off x="82779" y="3661259"/>
          <a:ext cx="1186544" cy="963930"/>
        </p:xfrm>
        <a:graphic>
          <a:graphicData uri="http://schemas.openxmlformats.org/drawingml/2006/table">
            <a:tbl>
              <a:tblPr firstRow="1" bandRow="1">
                <a:tableStyleId>{5C22544A-7EE6-4342-B048-85BDC9FD1C3A}</a:tableStyleId>
              </a:tblPr>
              <a:tblGrid>
                <a:gridCol w="433203">
                  <a:extLst>
                    <a:ext uri="{9D8B030D-6E8A-4147-A177-3AD203B41FA5}">
                      <a16:colId xmlns:a16="http://schemas.microsoft.com/office/drawing/2014/main" val="716858218"/>
                    </a:ext>
                  </a:extLst>
                </a:gridCol>
                <a:gridCol w="753341">
                  <a:extLst>
                    <a:ext uri="{9D8B030D-6E8A-4147-A177-3AD203B41FA5}">
                      <a16:colId xmlns:a16="http://schemas.microsoft.com/office/drawing/2014/main" val="2493478145"/>
                    </a:ext>
                  </a:extLst>
                </a:gridCol>
              </a:tblGrid>
              <a:tr h="278130">
                <a:tc gridSpan="2">
                  <a:txBody>
                    <a:bodyPr/>
                    <a:lstStyle/>
                    <a:p>
                      <a:r>
                        <a:rPr lang="de-DE" sz="1200" dirty="0">
                          <a:latin typeface="Calibri" panose="020F0502020204030204" pitchFamily="34" charset="0"/>
                          <a:ea typeface="Calibri" panose="020F0502020204030204" pitchFamily="34" charset="0"/>
                          <a:cs typeface="Calibri" panose="020F0502020204030204" pitchFamily="34" charset="0"/>
                        </a:rPr>
                        <a:t>Februar 25</a:t>
                      </a:r>
                    </a:p>
                  </a:txBody>
                  <a:tcPr marL="68580" marR="68580" marT="34290" marB="34290"/>
                </a:tc>
                <a:tc hMerge="1">
                  <a:txBody>
                    <a:bodyPr/>
                    <a:lstStyle/>
                    <a:p>
                      <a:endParaRPr lang="de-DE"/>
                    </a:p>
                  </a:txBody>
                  <a:tcPr/>
                </a:tc>
                <a:extLst>
                  <a:ext uri="{0D108BD9-81ED-4DB2-BD59-A6C34878D82A}">
                    <a16:rowId xmlns:a16="http://schemas.microsoft.com/office/drawing/2014/main" val="3125665191"/>
                  </a:ext>
                </a:extLst>
              </a:tr>
              <a:tr h="342900">
                <a:tc>
                  <a:txBody>
                    <a:bodyPr/>
                    <a:lstStyle/>
                    <a:p>
                      <a:r>
                        <a:rPr lang="de-DE" sz="900" b="0">
                          <a:latin typeface="Calibri" panose="020F0502020204030204" pitchFamily="34" charset="0"/>
                          <a:ea typeface="Calibri" panose="020F0502020204030204" pitchFamily="34" charset="0"/>
                          <a:cs typeface="Calibri" panose="020F0502020204030204" pitchFamily="34" charset="0"/>
                        </a:rPr>
                        <a:t>23.2.</a:t>
                      </a:r>
                    </a:p>
                  </a:txBody>
                  <a:tcPr marL="68580" marR="68580" marT="34290" marB="34290">
                    <a:solidFill>
                      <a:schemeClr val="accent6">
                        <a:lumMod val="20000"/>
                        <a:lumOff val="80000"/>
                      </a:schemeClr>
                    </a:solidFill>
                  </a:tcPr>
                </a:tc>
                <a:tc>
                  <a:txBody>
                    <a:bodyPr/>
                    <a:lstStyle/>
                    <a:p>
                      <a:r>
                        <a:rPr lang="de-DE" sz="900">
                          <a:latin typeface="Calibri" panose="020F0502020204030204" pitchFamily="34" charset="0"/>
                          <a:ea typeface="Calibri" panose="020F0502020204030204" pitchFamily="34" charset="0"/>
                          <a:cs typeface="Calibri" panose="020F0502020204030204" pitchFamily="34" charset="0"/>
                        </a:rPr>
                        <a:t>Bundestags-wahl</a:t>
                      </a:r>
                    </a:p>
                  </a:txBody>
                  <a:tcPr marL="68580" marR="68580" marT="34290" marB="34290">
                    <a:solidFill>
                      <a:schemeClr val="accent6">
                        <a:lumMod val="20000"/>
                        <a:lumOff val="80000"/>
                      </a:schemeClr>
                    </a:solidFill>
                  </a:tcPr>
                </a:tc>
                <a:extLst>
                  <a:ext uri="{0D108BD9-81ED-4DB2-BD59-A6C34878D82A}">
                    <a16:rowId xmlns:a16="http://schemas.microsoft.com/office/drawing/2014/main" val="2333353664"/>
                  </a:ext>
                </a:extLst>
              </a:tr>
              <a:tr h="342900">
                <a:tc>
                  <a:txBody>
                    <a:bodyPr/>
                    <a:lstStyle/>
                    <a:p>
                      <a:r>
                        <a:rPr lang="de-DE" sz="900" b="0" dirty="0">
                          <a:latin typeface="Calibri" panose="020F0502020204030204" pitchFamily="34" charset="0"/>
                          <a:ea typeface="Calibri" panose="020F0502020204030204" pitchFamily="34" charset="0"/>
                          <a:cs typeface="Calibri" panose="020F0502020204030204" pitchFamily="34" charset="0"/>
                        </a:rPr>
                        <a:t>25.2.</a:t>
                      </a:r>
                    </a:p>
                  </a:txBody>
                  <a:tcPr marL="68580" marR="68580" marT="34290" marB="34290">
                    <a:solidFill>
                      <a:schemeClr val="tx2">
                        <a:lumMod val="10000"/>
                        <a:lumOff val="90000"/>
                      </a:schemeClr>
                    </a:solidFill>
                  </a:tcPr>
                </a:tc>
                <a:tc>
                  <a:txBody>
                    <a:bodyPr/>
                    <a:lstStyle/>
                    <a:p>
                      <a:r>
                        <a:rPr lang="de-DE" sz="900" dirty="0">
                          <a:latin typeface="Calibri" panose="020F0502020204030204" pitchFamily="34" charset="0"/>
                          <a:ea typeface="Calibri" panose="020F0502020204030204" pitchFamily="34" charset="0"/>
                          <a:cs typeface="Calibri" panose="020F0502020204030204" pitchFamily="34" charset="0"/>
                        </a:rPr>
                        <a:t>Erstes Gespräch</a:t>
                      </a:r>
                    </a:p>
                  </a:txBody>
                  <a:tcPr marL="68580" marR="68580" marT="34290" marB="34290">
                    <a:solidFill>
                      <a:schemeClr val="tx2">
                        <a:lumMod val="10000"/>
                        <a:lumOff val="90000"/>
                      </a:schemeClr>
                    </a:solidFill>
                  </a:tcPr>
                </a:tc>
                <a:extLst>
                  <a:ext uri="{0D108BD9-81ED-4DB2-BD59-A6C34878D82A}">
                    <a16:rowId xmlns:a16="http://schemas.microsoft.com/office/drawing/2014/main" val="951367103"/>
                  </a:ext>
                </a:extLst>
              </a:tr>
            </a:tbl>
          </a:graphicData>
        </a:graphic>
      </p:graphicFrame>
      <p:graphicFrame>
        <p:nvGraphicFramePr>
          <p:cNvPr id="33" name="Tabelle 32">
            <a:extLst>
              <a:ext uri="{FF2B5EF4-FFF2-40B4-BE49-F238E27FC236}">
                <a16:creationId xmlns:a16="http://schemas.microsoft.com/office/drawing/2014/main" id="{BD67123B-7D7F-D700-0D06-8846D929A5C1}"/>
              </a:ext>
            </a:extLst>
          </p:cNvPr>
          <p:cNvGraphicFramePr>
            <a:graphicFrameLocks noGrp="1"/>
          </p:cNvGraphicFramePr>
          <p:nvPr>
            <p:extLst>
              <p:ext uri="{D42A27DB-BD31-4B8C-83A1-F6EECF244321}">
                <p14:modId xmlns:p14="http://schemas.microsoft.com/office/powerpoint/2010/main" val="3179820570"/>
              </p:ext>
            </p:extLst>
          </p:nvPr>
        </p:nvGraphicFramePr>
        <p:xfrm>
          <a:off x="1431579" y="1597964"/>
          <a:ext cx="4225412" cy="3027225"/>
        </p:xfrm>
        <a:graphic>
          <a:graphicData uri="http://schemas.openxmlformats.org/drawingml/2006/table">
            <a:tbl>
              <a:tblPr firstRow="1" bandRow="1">
                <a:tableStyleId>{5C22544A-7EE6-4342-B048-85BDC9FD1C3A}</a:tableStyleId>
              </a:tblPr>
              <a:tblGrid>
                <a:gridCol w="736350">
                  <a:extLst>
                    <a:ext uri="{9D8B030D-6E8A-4147-A177-3AD203B41FA5}">
                      <a16:colId xmlns:a16="http://schemas.microsoft.com/office/drawing/2014/main" val="716858218"/>
                    </a:ext>
                  </a:extLst>
                </a:gridCol>
                <a:gridCol w="3489062">
                  <a:extLst>
                    <a:ext uri="{9D8B030D-6E8A-4147-A177-3AD203B41FA5}">
                      <a16:colId xmlns:a16="http://schemas.microsoft.com/office/drawing/2014/main" val="2493478145"/>
                    </a:ext>
                  </a:extLst>
                </a:gridCol>
              </a:tblGrid>
              <a:tr h="278130">
                <a:tc gridSpan="2">
                  <a:txBody>
                    <a:bodyPr/>
                    <a:lstStyle/>
                    <a:p>
                      <a:r>
                        <a:rPr lang="de-DE" sz="1200" dirty="0">
                          <a:latin typeface="Calibri"/>
                          <a:ea typeface="Calibri"/>
                          <a:cs typeface="Calibri"/>
                        </a:rPr>
                        <a:t>März 25</a:t>
                      </a:r>
                    </a:p>
                  </a:txBody>
                  <a:tcPr marL="68580" marR="68580" marT="34290" marB="34290"/>
                </a:tc>
                <a:tc hMerge="1">
                  <a:txBody>
                    <a:bodyPr/>
                    <a:lstStyle/>
                    <a:p>
                      <a:endParaRPr lang="de-DE"/>
                    </a:p>
                  </a:txBody>
                  <a:tcPr/>
                </a:tc>
                <a:extLst>
                  <a:ext uri="{0D108BD9-81ED-4DB2-BD59-A6C34878D82A}">
                    <a16:rowId xmlns:a16="http://schemas.microsoft.com/office/drawing/2014/main" val="3125665191"/>
                  </a:ext>
                </a:extLst>
              </a:tr>
              <a:tr h="225307">
                <a:tc>
                  <a:txBody>
                    <a:bodyPr/>
                    <a:lstStyle/>
                    <a:p>
                      <a:r>
                        <a:rPr lang="de-DE" sz="900" b="0">
                          <a:latin typeface="Calibri"/>
                          <a:ea typeface="Calibri"/>
                          <a:cs typeface="Calibri"/>
                        </a:rPr>
                        <a:t>4.3.</a:t>
                      </a:r>
                    </a:p>
                  </a:txBody>
                  <a:tcPr marL="68580" marR="68580" marT="34290" marB="34290">
                    <a:solidFill>
                      <a:schemeClr val="tx2">
                        <a:lumMod val="10000"/>
                        <a:lumOff val="90000"/>
                      </a:schemeClr>
                    </a:solidFill>
                  </a:tcPr>
                </a:tc>
                <a:tc>
                  <a:txBody>
                    <a:bodyPr/>
                    <a:lstStyle/>
                    <a:p>
                      <a:r>
                        <a:rPr lang="de-DE" sz="900" dirty="0">
                          <a:latin typeface="Calibri"/>
                          <a:ea typeface="Calibri"/>
                          <a:cs typeface="Calibri"/>
                        </a:rPr>
                        <a:t>Erste Ergebnisse Sondierungen</a:t>
                      </a:r>
                    </a:p>
                  </a:txBody>
                  <a:tcPr marL="68580" marR="68580" marT="34290" marB="34290">
                    <a:solidFill>
                      <a:schemeClr val="tx2">
                        <a:lumMod val="10000"/>
                        <a:lumOff val="90000"/>
                      </a:schemeClr>
                    </a:solidFill>
                  </a:tcPr>
                </a:tc>
                <a:extLst>
                  <a:ext uri="{0D108BD9-81ED-4DB2-BD59-A6C34878D82A}">
                    <a16:rowId xmlns:a16="http://schemas.microsoft.com/office/drawing/2014/main" val="2333353664"/>
                  </a:ext>
                </a:extLst>
              </a:tr>
              <a:tr h="234339">
                <a:tc>
                  <a:txBody>
                    <a:bodyPr/>
                    <a:lstStyle/>
                    <a:p>
                      <a:r>
                        <a:rPr lang="de-DE" sz="900" b="0">
                          <a:latin typeface="Calibri"/>
                          <a:ea typeface="Calibri"/>
                          <a:cs typeface="Calibri"/>
                        </a:rPr>
                        <a:t>8.3.</a:t>
                      </a:r>
                    </a:p>
                  </a:txBody>
                  <a:tcPr marL="68580" marR="68580" marT="34290" marB="34290">
                    <a:solidFill>
                      <a:schemeClr val="tx2">
                        <a:lumMod val="10000"/>
                        <a:lumOff val="90000"/>
                      </a:schemeClr>
                    </a:solidFill>
                  </a:tcPr>
                </a:tc>
                <a:tc>
                  <a:txBody>
                    <a:bodyPr/>
                    <a:lstStyle/>
                    <a:p>
                      <a:r>
                        <a:rPr lang="de-DE" sz="900">
                          <a:latin typeface="Calibri"/>
                          <a:ea typeface="Calibri"/>
                          <a:cs typeface="Calibri"/>
                          <a:hlinkClick r:id="rId4"/>
                        </a:rPr>
                        <a:t>Veröffentlichung Sondierungspapier</a:t>
                      </a:r>
                      <a:endParaRPr lang="de-DE" sz="900">
                        <a:latin typeface="Calibri"/>
                        <a:ea typeface="Calibri"/>
                        <a:cs typeface="Calibri"/>
                      </a:endParaRPr>
                    </a:p>
                  </a:txBody>
                  <a:tcPr marL="68580" marR="68580" marT="34290" marB="34290">
                    <a:solidFill>
                      <a:schemeClr val="tx2">
                        <a:lumMod val="10000"/>
                        <a:lumOff val="90000"/>
                      </a:schemeClr>
                    </a:solidFill>
                  </a:tcPr>
                </a:tc>
                <a:extLst>
                  <a:ext uri="{0D108BD9-81ED-4DB2-BD59-A6C34878D82A}">
                    <a16:rowId xmlns:a16="http://schemas.microsoft.com/office/drawing/2014/main" val="2093840046"/>
                  </a:ext>
                </a:extLst>
              </a:tr>
              <a:tr h="216000">
                <a:tc>
                  <a:txBody>
                    <a:bodyPr/>
                    <a:lstStyle/>
                    <a:p>
                      <a:r>
                        <a:rPr lang="de-DE" sz="900" b="0">
                          <a:latin typeface="Calibri"/>
                          <a:ea typeface="Calibri"/>
                          <a:cs typeface="Calibri"/>
                        </a:rPr>
                        <a:t>12.3.</a:t>
                      </a:r>
                    </a:p>
                  </a:txBody>
                  <a:tcPr marL="68580" marR="68580" marT="34290" marB="34290">
                    <a:lnB w="12700" cap="flat" cmpd="sng" algn="ctr">
                      <a:solidFill>
                        <a:schemeClr val="tx1"/>
                      </a:solidFill>
                      <a:prstDash val="solid"/>
                      <a:round/>
                      <a:headEnd type="none" w="med" len="med"/>
                      <a:tailEnd type="none" w="med" len="med"/>
                    </a:lnB>
                    <a:solidFill>
                      <a:schemeClr val="bg2"/>
                    </a:solidFill>
                  </a:tcPr>
                </a:tc>
                <a:tc>
                  <a:txBody>
                    <a:bodyPr/>
                    <a:lstStyle/>
                    <a:p>
                      <a:r>
                        <a:rPr lang="de-DE" sz="900">
                          <a:latin typeface="Calibri"/>
                          <a:ea typeface="Calibri"/>
                          <a:cs typeface="Calibri"/>
                        </a:rPr>
                        <a:t>Ministerpräsidentenkonferenz</a:t>
                      </a:r>
                    </a:p>
                  </a:txBody>
                  <a:tcPr marL="68580" marR="68580" marT="34290" marB="34290">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507086118"/>
                  </a:ext>
                </a:extLst>
              </a:tr>
              <a:tr h="213733">
                <a:tc>
                  <a:txBody>
                    <a:bodyPr/>
                    <a:lstStyle/>
                    <a:p>
                      <a:r>
                        <a:rPr lang="de-DE" sz="900" b="0">
                          <a:latin typeface="Calibri"/>
                          <a:ea typeface="Calibri"/>
                          <a:cs typeface="Calibri"/>
                        </a:rPr>
                        <a:t>13.3.</a:t>
                      </a:r>
                    </a:p>
                  </a:txBody>
                  <a:tcPr marL="68580" marR="68580" marT="34290" marB="3429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r>
                        <a:rPr lang="de-DE" sz="900" dirty="0">
                          <a:latin typeface="Calibri"/>
                          <a:ea typeface="Calibri"/>
                          <a:cs typeface="Calibri"/>
                        </a:rPr>
                        <a:t>Koalitionsverhandlungen, Einsetzung 16 + 1 Arbeitsgruppen </a:t>
                      </a:r>
                    </a:p>
                  </a:txBody>
                  <a:tcPr marL="68580" marR="68580" marT="34290" marB="3429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468962647"/>
                  </a:ext>
                </a:extLst>
              </a:tr>
              <a:tr h="342781">
                <a:tc>
                  <a:txBody>
                    <a:bodyPr/>
                    <a:lstStyle/>
                    <a:p>
                      <a:r>
                        <a:rPr lang="de-DE" sz="900" b="0">
                          <a:latin typeface="Calibri"/>
                          <a:ea typeface="Calibri"/>
                          <a:cs typeface="Calibri"/>
                        </a:rPr>
                        <a:t>13.3.</a:t>
                      </a:r>
                    </a:p>
                  </a:txBody>
                  <a:tcPr marL="68580" marR="68580" marT="34290" marB="34290">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de-DE" sz="900" dirty="0">
                          <a:latin typeface="Calibri"/>
                          <a:ea typeface="Calibri"/>
                          <a:cs typeface="Calibri"/>
                        </a:rPr>
                        <a:t>Sondersitzung </a:t>
                      </a:r>
                      <a:r>
                        <a:rPr lang="de-DE" sz="900" b="1" dirty="0">
                          <a:latin typeface="Calibri"/>
                          <a:ea typeface="Calibri"/>
                          <a:cs typeface="Calibri"/>
                        </a:rPr>
                        <a:t>alter</a:t>
                      </a:r>
                      <a:r>
                        <a:rPr lang="de-DE" sz="900" dirty="0">
                          <a:latin typeface="Calibri"/>
                          <a:ea typeface="Calibri"/>
                          <a:cs typeface="Calibri"/>
                        </a:rPr>
                        <a:t> Bundestag, Einbringung Änderungen Grundgesetz zu </a:t>
                      </a:r>
                      <a:r>
                        <a:rPr lang="de-DE" sz="900" b="1" dirty="0">
                          <a:solidFill>
                            <a:srgbClr val="FF0000"/>
                          </a:solidFill>
                          <a:latin typeface="Calibri"/>
                          <a:ea typeface="Calibri"/>
                          <a:cs typeface="Calibri"/>
                        </a:rPr>
                        <a:t>Sondervermögen und Reform Schuldenbremse</a:t>
                      </a:r>
                    </a:p>
                  </a:txBody>
                  <a:tcPr marL="68580" marR="68580" marT="34290" marB="34290">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251448520"/>
                  </a:ext>
                </a:extLst>
              </a:tr>
              <a:tr h="216000">
                <a:tc>
                  <a:txBody>
                    <a:bodyPr/>
                    <a:lstStyle/>
                    <a:p>
                      <a:endParaRPr lang="de-DE" sz="900" b="0">
                        <a:latin typeface="Calibri"/>
                        <a:ea typeface="Calibri"/>
                        <a:cs typeface="Calibri"/>
                      </a:endParaRPr>
                    </a:p>
                  </a:txBody>
                  <a:tcPr marL="68580" marR="68580" marT="34290" marB="34290">
                    <a:solidFill>
                      <a:schemeClr val="accent6">
                        <a:lumMod val="20000"/>
                        <a:lumOff val="80000"/>
                      </a:schemeClr>
                    </a:solidFill>
                  </a:tcPr>
                </a:tc>
                <a:tc>
                  <a:txBody>
                    <a:bodyPr/>
                    <a:lstStyle/>
                    <a:p>
                      <a:r>
                        <a:rPr lang="de-DE" sz="900" dirty="0">
                          <a:latin typeface="Calibri"/>
                          <a:ea typeface="Calibri"/>
                          <a:cs typeface="Calibri"/>
                        </a:rPr>
                        <a:t>Verhandlungen mit Bündnis 90/Die Grünen</a:t>
                      </a:r>
                    </a:p>
                  </a:txBody>
                  <a:tcPr marL="68580" marR="68580" marT="34290" marB="34290">
                    <a:solidFill>
                      <a:schemeClr val="accent6">
                        <a:lumMod val="20000"/>
                        <a:lumOff val="80000"/>
                      </a:schemeClr>
                    </a:solidFill>
                  </a:tcPr>
                </a:tc>
                <a:extLst>
                  <a:ext uri="{0D108BD9-81ED-4DB2-BD59-A6C34878D82A}">
                    <a16:rowId xmlns:a16="http://schemas.microsoft.com/office/drawing/2014/main" val="2452883097"/>
                  </a:ext>
                </a:extLst>
              </a:tr>
              <a:tr h="216000">
                <a:tc>
                  <a:txBody>
                    <a:bodyPr/>
                    <a:lstStyle/>
                    <a:p>
                      <a:r>
                        <a:rPr lang="de-DE" sz="900" b="0" dirty="0">
                          <a:solidFill>
                            <a:schemeClr val="tx1"/>
                          </a:solidFill>
                          <a:latin typeface="Calibri"/>
                          <a:ea typeface="Calibri"/>
                          <a:cs typeface="Calibri"/>
                        </a:rPr>
                        <a:t>15.3.</a:t>
                      </a:r>
                    </a:p>
                  </a:txBody>
                  <a:tcPr marL="68580" marR="68580" marT="34290" marB="34290">
                    <a:solidFill>
                      <a:schemeClr val="accent5">
                        <a:lumMod val="20000"/>
                        <a:lumOff val="80000"/>
                      </a:schemeClr>
                    </a:solidFill>
                  </a:tcPr>
                </a:tc>
                <a:tc>
                  <a:txBody>
                    <a:bodyPr/>
                    <a:lstStyle/>
                    <a:p>
                      <a:r>
                        <a:rPr lang="de-DE" sz="900" b="0" dirty="0">
                          <a:solidFill>
                            <a:schemeClr val="tx1"/>
                          </a:solidFill>
                          <a:latin typeface="Calibri"/>
                          <a:ea typeface="Calibri"/>
                          <a:cs typeface="Calibri"/>
                        </a:rPr>
                        <a:t>Aktionstag der IG Metall</a:t>
                      </a:r>
                    </a:p>
                  </a:txBody>
                  <a:tcPr marL="68580" marR="68580" marT="34290" marB="34290">
                    <a:solidFill>
                      <a:schemeClr val="accent5">
                        <a:lumMod val="20000"/>
                        <a:lumOff val="80000"/>
                      </a:schemeClr>
                    </a:solidFill>
                  </a:tcPr>
                </a:tc>
                <a:extLst>
                  <a:ext uri="{0D108BD9-81ED-4DB2-BD59-A6C34878D82A}">
                    <a16:rowId xmlns:a16="http://schemas.microsoft.com/office/drawing/2014/main" val="486752817"/>
                  </a:ext>
                </a:extLst>
              </a:tr>
              <a:tr h="214662">
                <a:tc>
                  <a:txBody>
                    <a:bodyPr/>
                    <a:lstStyle/>
                    <a:p>
                      <a:r>
                        <a:rPr lang="de-DE" sz="900" b="0">
                          <a:latin typeface="Calibri"/>
                          <a:ea typeface="Calibri"/>
                          <a:cs typeface="Calibri"/>
                        </a:rPr>
                        <a:t>18.3.</a:t>
                      </a:r>
                    </a:p>
                  </a:txBody>
                  <a:tcPr marL="68580" marR="68580" marT="34290" marB="34290">
                    <a:solidFill>
                      <a:schemeClr val="accent6">
                        <a:lumMod val="20000"/>
                        <a:lumOff val="80000"/>
                      </a:schemeClr>
                    </a:solidFill>
                  </a:tcPr>
                </a:tc>
                <a:tc>
                  <a:txBody>
                    <a:bodyPr/>
                    <a:lstStyle/>
                    <a:p>
                      <a:r>
                        <a:rPr lang="de-DE" sz="900" dirty="0">
                          <a:latin typeface="Calibri"/>
                          <a:ea typeface="Calibri"/>
                          <a:cs typeface="Calibri"/>
                        </a:rPr>
                        <a:t>Sondersitzung </a:t>
                      </a:r>
                      <a:r>
                        <a:rPr lang="de-DE" sz="900" b="1" dirty="0">
                          <a:latin typeface="Calibri"/>
                          <a:ea typeface="Calibri"/>
                          <a:cs typeface="Calibri"/>
                        </a:rPr>
                        <a:t>alter </a:t>
                      </a:r>
                      <a:r>
                        <a:rPr lang="de-DE" sz="900" dirty="0">
                          <a:latin typeface="Calibri"/>
                          <a:ea typeface="Calibri"/>
                          <a:cs typeface="Calibri"/>
                        </a:rPr>
                        <a:t>Bundestag, Abschluss Sondervermögen</a:t>
                      </a:r>
                    </a:p>
                  </a:txBody>
                  <a:tcPr marL="68580" marR="68580" marT="34290" marB="34290">
                    <a:solidFill>
                      <a:schemeClr val="accent6">
                        <a:lumMod val="20000"/>
                        <a:lumOff val="80000"/>
                      </a:schemeClr>
                    </a:solidFill>
                  </a:tcPr>
                </a:tc>
                <a:extLst>
                  <a:ext uri="{0D108BD9-81ED-4DB2-BD59-A6C34878D82A}">
                    <a16:rowId xmlns:a16="http://schemas.microsoft.com/office/drawing/2014/main" val="1814313776"/>
                  </a:ext>
                </a:extLst>
              </a:tr>
              <a:tr h="216000">
                <a:tc>
                  <a:txBody>
                    <a:bodyPr/>
                    <a:lstStyle/>
                    <a:p>
                      <a:r>
                        <a:rPr lang="de-DE" sz="900" b="0">
                          <a:latin typeface="Calibri"/>
                          <a:ea typeface="Calibri"/>
                          <a:cs typeface="Calibri"/>
                        </a:rPr>
                        <a:t>21.3.</a:t>
                      </a:r>
                    </a:p>
                  </a:txBody>
                  <a:tcPr marL="68580" marR="68580" marT="34290" marB="34290">
                    <a:lnB w="12700" cap="flat" cmpd="sng" algn="ctr">
                      <a:solidFill>
                        <a:schemeClr val="tx1"/>
                      </a:solidFill>
                      <a:prstDash val="solid"/>
                      <a:round/>
                      <a:headEnd type="none" w="med" len="med"/>
                      <a:tailEnd type="none" w="med" len="med"/>
                    </a:lnB>
                    <a:solidFill>
                      <a:schemeClr val="bg2"/>
                    </a:solidFill>
                  </a:tcPr>
                </a:tc>
                <a:tc>
                  <a:txBody>
                    <a:bodyPr/>
                    <a:lstStyle/>
                    <a:p>
                      <a:r>
                        <a:rPr lang="de-DE" sz="900" dirty="0">
                          <a:latin typeface="Calibri"/>
                          <a:ea typeface="Calibri"/>
                          <a:cs typeface="Calibri"/>
                        </a:rPr>
                        <a:t>Sitzung Bundesrat</a:t>
                      </a:r>
                    </a:p>
                  </a:txBody>
                  <a:tcPr marL="68580" marR="68580" marT="34290" marB="34290">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450058925"/>
                  </a:ext>
                </a:extLst>
              </a:tr>
              <a:tr h="219077">
                <a:tc>
                  <a:txBody>
                    <a:bodyPr/>
                    <a:lstStyle/>
                    <a:p>
                      <a:r>
                        <a:rPr lang="de-DE" sz="900" b="0">
                          <a:latin typeface="Calibri"/>
                          <a:ea typeface="Calibri"/>
                          <a:cs typeface="Calibri"/>
                        </a:rPr>
                        <a:t>24.3. </a:t>
                      </a:r>
                    </a:p>
                  </a:txBody>
                  <a:tcPr marL="68580" marR="68580" marT="34290" marB="3429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r>
                        <a:rPr lang="de-DE" sz="900" dirty="0">
                          <a:latin typeface="Calibri"/>
                          <a:ea typeface="Calibri"/>
                          <a:cs typeface="Calibri"/>
                        </a:rPr>
                        <a:t>Koalitionsverhandlungen: Ergebnisse Arbeitsgruppen</a:t>
                      </a:r>
                    </a:p>
                  </a:txBody>
                  <a:tcPr marL="68580" marR="68580" marT="34290" marB="3429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559117923"/>
                  </a:ext>
                </a:extLst>
              </a:tr>
              <a:tr h="219077">
                <a:tc>
                  <a:txBody>
                    <a:bodyPr/>
                    <a:lstStyle/>
                    <a:p>
                      <a:endParaRPr lang="de-DE" sz="900" b="0" dirty="0">
                        <a:latin typeface="Calibri"/>
                        <a:ea typeface="Calibri"/>
                        <a:cs typeface="Calibri"/>
                      </a:endParaRPr>
                    </a:p>
                  </a:txBody>
                  <a:tcPr marL="68580" marR="68580" marT="34290" marB="34290">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tc>
                  <a:txBody>
                    <a:bodyPr/>
                    <a:lstStyle/>
                    <a:p>
                      <a:r>
                        <a:rPr lang="de-DE" sz="900" dirty="0">
                          <a:highlight>
                            <a:srgbClr val="FFFF00"/>
                          </a:highlight>
                          <a:latin typeface="Calibri"/>
                          <a:ea typeface="Calibri"/>
                          <a:cs typeface="Calibri"/>
                        </a:rPr>
                        <a:t>3-tägige Redaktionsphase + Clearingphase</a:t>
                      </a:r>
                    </a:p>
                  </a:txBody>
                  <a:tcPr marL="68580" marR="68580" marT="34290" marB="34290">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10000"/>
                        <a:lumOff val="90000"/>
                      </a:schemeClr>
                    </a:solidFill>
                  </a:tcPr>
                </a:tc>
                <a:extLst>
                  <a:ext uri="{0D108BD9-81ED-4DB2-BD59-A6C34878D82A}">
                    <a16:rowId xmlns:a16="http://schemas.microsoft.com/office/drawing/2014/main" val="493058149"/>
                  </a:ext>
                </a:extLst>
              </a:tr>
              <a:tr h="216000">
                <a:tc>
                  <a:txBody>
                    <a:bodyPr/>
                    <a:lstStyle/>
                    <a:p>
                      <a:r>
                        <a:rPr lang="de-DE" sz="900" b="0" dirty="0">
                          <a:latin typeface="Calibri"/>
                          <a:ea typeface="Calibri"/>
                          <a:cs typeface="Calibri"/>
                        </a:rPr>
                        <a:t>25.3.</a:t>
                      </a:r>
                    </a:p>
                  </a:txBody>
                  <a:tcPr marL="68580" marR="68580" marT="34290" marB="34290">
                    <a:lnT w="12700" cap="flat" cmpd="sng" algn="ctr">
                      <a:noFill/>
                      <a:prstDash val="solid"/>
                      <a:round/>
                      <a:headEnd type="none" w="med" len="med"/>
                      <a:tailEnd type="none" w="med" len="med"/>
                    </a:lnT>
                    <a:solidFill>
                      <a:schemeClr val="accent6">
                        <a:lumMod val="20000"/>
                        <a:lumOff val="80000"/>
                      </a:schemeClr>
                    </a:solidFill>
                  </a:tcPr>
                </a:tc>
                <a:tc>
                  <a:txBody>
                    <a:bodyPr/>
                    <a:lstStyle/>
                    <a:p>
                      <a:r>
                        <a:rPr lang="de-DE" sz="900" dirty="0">
                          <a:highlight>
                            <a:srgbClr val="FFFF00"/>
                          </a:highlight>
                          <a:latin typeface="Calibri"/>
                          <a:ea typeface="Calibri"/>
                          <a:cs typeface="Calibri"/>
                        </a:rPr>
                        <a:t>Konstituierung </a:t>
                      </a:r>
                      <a:r>
                        <a:rPr lang="de-DE" sz="900" b="1" dirty="0">
                          <a:highlight>
                            <a:srgbClr val="FFFF00"/>
                          </a:highlight>
                          <a:latin typeface="Calibri"/>
                          <a:ea typeface="Calibri"/>
                          <a:cs typeface="Calibri"/>
                        </a:rPr>
                        <a:t>neuer</a:t>
                      </a:r>
                      <a:r>
                        <a:rPr lang="de-DE" sz="900" dirty="0">
                          <a:highlight>
                            <a:srgbClr val="FFFF00"/>
                          </a:highlight>
                          <a:latin typeface="Calibri"/>
                          <a:ea typeface="Calibri"/>
                          <a:cs typeface="Calibri"/>
                        </a:rPr>
                        <a:t> Bundestag</a:t>
                      </a:r>
                    </a:p>
                  </a:txBody>
                  <a:tcPr marL="68580" marR="68580" marT="34290" marB="34290">
                    <a:lnT w="12700" cap="flat" cmpd="sng" algn="ctr">
                      <a:no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1995104461"/>
                  </a:ext>
                </a:extLst>
              </a:tr>
            </a:tbl>
          </a:graphicData>
        </a:graphic>
      </p:graphicFrame>
      <p:graphicFrame>
        <p:nvGraphicFramePr>
          <p:cNvPr id="34" name="Tabelle 33">
            <a:extLst>
              <a:ext uri="{FF2B5EF4-FFF2-40B4-BE49-F238E27FC236}">
                <a16:creationId xmlns:a16="http://schemas.microsoft.com/office/drawing/2014/main" id="{89273884-2889-C411-C90D-9D60E0C106C2}"/>
              </a:ext>
            </a:extLst>
          </p:cNvPr>
          <p:cNvGraphicFramePr>
            <a:graphicFrameLocks noGrp="1"/>
          </p:cNvGraphicFramePr>
          <p:nvPr>
            <p:extLst>
              <p:ext uri="{D42A27DB-BD31-4B8C-83A1-F6EECF244321}">
                <p14:modId xmlns:p14="http://schemas.microsoft.com/office/powerpoint/2010/main" val="1609637214"/>
              </p:ext>
            </p:extLst>
          </p:nvPr>
        </p:nvGraphicFramePr>
        <p:xfrm>
          <a:off x="5819248" y="1994940"/>
          <a:ext cx="2595336" cy="2620516"/>
        </p:xfrm>
        <a:graphic>
          <a:graphicData uri="http://schemas.openxmlformats.org/drawingml/2006/table">
            <a:tbl>
              <a:tblPr firstRow="1" bandRow="1">
                <a:tableStyleId>{5C22544A-7EE6-4342-B048-85BDC9FD1C3A}</a:tableStyleId>
              </a:tblPr>
              <a:tblGrid>
                <a:gridCol w="452281">
                  <a:extLst>
                    <a:ext uri="{9D8B030D-6E8A-4147-A177-3AD203B41FA5}">
                      <a16:colId xmlns:a16="http://schemas.microsoft.com/office/drawing/2014/main" val="716858218"/>
                    </a:ext>
                  </a:extLst>
                </a:gridCol>
                <a:gridCol w="2143055">
                  <a:extLst>
                    <a:ext uri="{9D8B030D-6E8A-4147-A177-3AD203B41FA5}">
                      <a16:colId xmlns:a16="http://schemas.microsoft.com/office/drawing/2014/main" val="2493478145"/>
                    </a:ext>
                  </a:extLst>
                </a:gridCol>
              </a:tblGrid>
              <a:tr h="278130">
                <a:tc gridSpan="2">
                  <a:txBody>
                    <a:bodyPr/>
                    <a:lstStyle/>
                    <a:p>
                      <a:r>
                        <a:rPr lang="de-DE" sz="1200" dirty="0">
                          <a:latin typeface="Calibri"/>
                          <a:ea typeface="Calibri"/>
                          <a:cs typeface="Calibri"/>
                        </a:rPr>
                        <a:t>April 25</a:t>
                      </a:r>
                    </a:p>
                  </a:txBody>
                  <a:tcPr marL="68580" marR="68580" marT="34290" marB="34290"/>
                </a:tc>
                <a:tc hMerge="1">
                  <a:txBody>
                    <a:bodyPr/>
                    <a:lstStyle/>
                    <a:p>
                      <a:endParaRPr lang="de-DE"/>
                    </a:p>
                  </a:txBody>
                  <a:tcPr/>
                </a:tc>
                <a:extLst>
                  <a:ext uri="{0D108BD9-81ED-4DB2-BD59-A6C34878D82A}">
                    <a16:rowId xmlns:a16="http://schemas.microsoft.com/office/drawing/2014/main" val="3125665191"/>
                  </a:ext>
                </a:extLst>
              </a:tr>
              <a:tr h="216000">
                <a:tc>
                  <a:txBody>
                    <a:bodyPr/>
                    <a:lstStyle/>
                    <a:p>
                      <a:endParaRPr lang="de-DE" sz="900" b="0">
                        <a:latin typeface="Calibri"/>
                        <a:ea typeface="Calibri"/>
                        <a:cs typeface="Calibri"/>
                      </a:endParaRPr>
                    </a:p>
                  </a:txBody>
                  <a:tcPr marL="68580" marR="68580" marT="34290" marB="34290">
                    <a:solidFill>
                      <a:schemeClr val="tx2">
                        <a:lumMod val="10000"/>
                        <a:lumOff val="90000"/>
                      </a:schemeClr>
                    </a:solidFill>
                  </a:tcPr>
                </a:tc>
                <a:tc>
                  <a:txBody>
                    <a:bodyPr/>
                    <a:lstStyle/>
                    <a:p>
                      <a:r>
                        <a:rPr lang="de-DE" sz="900" dirty="0">
                          <a:latin typeface="Calibri"/>
                          <a:ea typeface="Calibri"/>
                          <a:cs typeface="Calibri"/>
                        </a:rPr>
                        <a:t>Schlussredaktion</a:t>
                      </a:r>
                    </a:p>
                  </a:txBody>
                  <a:tcPr marL="68580" marR="68580" marT="34290" marB="34290">
                    <a:solidFill>
                      <a:schemeClr val="tx2">
                        <a:lumMod val="10000"/>
                        <a:lumOff val="90000"/>
                      </a:schemeClr>
                    </a:solidFill>
                  </a:tcPr>
                </a:tc>
                <a:extLst>
                  <a:ext uri="{0D108BD9-81ED-4DB2-BD59-A6C34878D82A}">
                    <a16:rowId xmlns:a16="http://schemas.microsoft.com/office/drawing/2014/main" val="112790224"/>
                  </a:ext>
                </a:extLst>
              </a:tr>
              <a:tr h="216000">
                <a:tc>
                  <a:txBody>
                    <a:bodyPr/>
                    <a:lstStyle/>
                    <a:p>
                      <a:r>
                        <a:rPr lang="de-DE" sz="900" b="0" dirty="0">
                          <a:latin typeface="Calibri"/>
                          <a:ea typeface="Calibri"/>
                          <a:cs typeface="Calibri"/>
                        </a:rPr>
                        <a:t>4.4.?</a:t>
                      </a:r>
                    </a:p>
                  </a:txBody>
                  <a:tcPr marL="68580" marR="68580" marT="34290" marB="34290">
                    <a:solidFill>
                      <a:schemeClr val="tx2">
                        <a:lumMod val="10000"/>
                        <a:lumOff val="90000"/>
                      </a:schemeClr>
                    </a:solidFill>
                  </a:tcPr>
                </a:tc>
                <a:tc>
                  <a:txBody>
                    <a:bodyPr/>
                    <a:lstStyle/>
                    <a:p>
                      <a:r>
                        <a:rPr lang="de-DE" sz="900" dirty="0">
                          <a:latin typeface="Calibri"/>
                          <a:ea typeface="Calibri"/>
                          <a:cs typeface="Calibri"/>
                        </a:rPr>
                        <a:t>Start parteiinterne Abstimmungen</a:t>
                      </a:r>
                    </a:p>
                  </a:txBody>
                  <a:tcPr marL="68580" marR="68580" marT="34290" marB="34290">
                    <a:solidFill>
                      <a:schemeClr val="tx2">
                        <a:lumMod val="10000"/>
                        <a:lumOff val="90000"/>
                      </a:schemeClr>
                    </a:solidFill>
                  </a:tcPr>
                </a:tc>
                <a:extLst>
                  <a:ext uri="{0D108BD9-81ED-4DB2-BD59-A6C34878D82A}">
                    <a16:rowId xmlns:a16="http://schemas.microsoft.com/office/drawing/2014/main" val="2333353664"/>
                  </a:ext>
                </a:extLst>
              </a:tr>
              <a:tr h="342900">
                <a:tc>
                  <a:txBody>
                    <a:bodyPr/>
                    <a:lstStyle/>
                    <a:p>
                      <a:r>
                        <a:rPr lang="de-DE" sz="900" b="0">
                          <a:latin typeface="Calibri"/>
                          <a:ea typeface="Calibri"/>
                          <a:cs typeface="Calibri"/>
                        </a:rPr>
                        <a:t>7.4.-11.4.</a:t>
                      </a:r>
                    </a:p>
                  </a:txBody>
                  <a:tcPr marL="68580" marR="68580" marT="34290" marB="34290">
                    <a:solidFill>
                      <a:schemeClr val="accent6">
                        <a:lumMod val="20000"/>
                        <a:lumOff val="80000"/>
                      </a:schemeClr>
                    </a:solidFill>
                  </a:tcPr>
                </a:tc>
                <a:tc>
                  <a:txBody>
                    <a:bodyPr/>
                    <a:lstStyle/>
                    <a:p>
                      <a:r>
                        <a:rPr lang="de-DE" sz="900">
                          <a:latin typeface="Calibri"/>
                          <a:ea typeface="Calibri"/>
                          <a:cs typeface="Calibri"/>
                        </a:rPr>
                        <a:t>Sitzungswoche</a:t>
                      </a:r>
                      <a:r>
                        <a:rPr lang="de-DE" sz="900" b="1">
                          <a:latin typeface="Calibri"/>
                          <a:ea typeface="Calibri"/>
                          <a:cs typeface="Calibri"/>
                        </a:rPr>
                        <a:t> neuer </a:t>
                      </a:r>
                      <a:r>
                        <a:rPr lang="de-DE" sz="900">
                          <a:latin typeface="Calibri"/>
                          <a:ea typeface="Calibri"/>
                          <a:cs typeface="Calibri"/>
                        </a:rPr>
                        <a:t>Bundestag</a:t>
                      </a:r>
                    </a:p>
                  </a:txBody>
                  <a:tcPr marL="68580" marR="68580" marT="34290" marB="34290">
                    <a:solidFill>
                      <a:schemeClr val="accent6">
                        <a:lumMod val="20000"/>
                        <a:lumOff val="80000"/>
                      </a:schemeClr>
                    </a:solidFill>
                  </a:tcPr>
                </a:tc>
                <a:extLst>
                  <a:ext uri="{0D108BD9-81ED-4DB2-BD59-A6C34878D82A}">
                    <a16:rowId xmlns:a16="http://schemas.microsoft.com/office/drawing/2014/main" val="2251448520"/>
                  </a:ext>
                </a:extLst>
              </a:tr>
              <a:tr h="342900">
                <a:tc>
                  <a:txBody>
                    <a:bodyPr/>
                    <a:lstStyle/>
                    <a:p>
                      <a:r>
                        <a:rPr lang="de-DE" sz="900" b="0">
                          <a:latin typeface="Calibri"/>
                          <a:ea typeface="Calibri"/>
                          <a:cs typeface="Calibri"/>
                        </a:rPr>
                        <a:t>10./</a:t>
                      </a:r>
                      <a:br>
                        <a:rPr lang="de-DE" sz="900" b="0">
                          <a:latin typeface="Calibri"/>
                          <a:ea typeface="Calibri"/>
                          <a:cs typeface="Calibri"/>
                        </a:rPr>
                      </a:br>
                      <a:r>
                        <a:rPr lang="de-DE" sz="900" b="0">
                          <a:latin typeface="Calibri"/>
                          <a:ea typeface="Calibri"/>
                          <a:cs typeface="Calibri"/>
                        </a:rPr>
                        <a:t>11.4.</a:t>
                      </a:r>
                    </a:p>
                  </a:txBody>
                  <a:tcPr marL="68580" marR="68580" marT="34290" marB="34290">
                    <a:solidFill>
                      <a:schemeClr val="tx2">
                        <a:lumMod val="10000"/>
                        <a:lumOff val="90000"/>
                      </a:schemeClr>
                    </a:solidFill>
                  </a:tcPr>
                </a:tc>
                <a:tc>
                  <a:txBody>
                    <a:bodyPr/>
                    <a:lstStyle/>
                    <a:p>
                      <a:r>
                        <a:rPr lang="de-DE" sz="900" dirty="0">
                          <a:latin typeface="Calibri"/>
                          <a:ea typeface="Calibri"/>
                          <a:cs typeface="Calibri"/>
                        </a:rPr>
                        <a:t>CDU-Bundesausschuss</a:t>
                      </a:r>
                    </a:p>
                  </a:txBody>
                  <a:tcPr marL="68580" marR="68580" marT="34290" marB="34290">
                    <a:solidFill>
                      <a:schemeClr val="tx2">
                        <a:lumMod val="10000"/>
                        <a:lumOff val="90000"/>
                      </a:schemeClr>
                    </a:solidFill>
                  </a:tcPr>
                </a:tc>
                <a:extLst>
                  <a:ext uri="{0D108BD9-81ED-4DB2-BD59-A6C34878D82A}">
                    <a16:rowId xmlns:a16="http://schemas.microsoft.com/office/drawing/2014/main" val="4167669370"/>
                  </a:ext>
                </a:extLst>
              </a:tr>
              <a:tr h="216000">
                <a:tc>
                  <a:txBody>
                    <a:bodyPr/>
                    <a:lstStyle/>
                    <a:p>
                      <a:r>
                        <a:rPr lang="de-DE" sz="900" b="0">
                          <a:latin typeface="Calibri"/>
                          <a:ea typeface="Calibri"/>
                          <a:cs typeface="Calibri"/>
                        </a:rPr>
                        <a:t>11.4.</a:t>
                      </a:r>
                    </a:p>
                  </a:txBody>
                  <a:tcPr marL="68580" marR="68580" marT="34290" marB="34290">
                    <a:solidFill>
                      <a:schemeClr val="bg2"/>
                    </a:solidFill>
                  </a:tcPr>
                </a:tc>
                <a:tc>
                  <a:txBody>
                    <a:bodyPr/>
                    <a:lstStyle/>
                    <a:p>
                      <a:r>
                        <a:rPr lang="de-DE" sz="900" dirty="0">
                          <a:latin typeface="Calibri"/>
                          <a:ea typeface="Calibri"/>
                          <a:cs typeface="Calibri"/>
                        </a:rPr>
                        <a:t>Sitzung Bundesrat</a:t>
                      </a:r>
                    </a:p>
                  </a:txBody>
                  <a:tcPr marL="68580" marR="68580" marT="34290" marB="34290">
                    <a:solidFill>
                      <a:schemeClr val="bg2"/>
                    </a:solidFill>
                  </a:tcPr>
                </a:tc>
                <a:extLst>
                  <a:ext uri="{0D108BD9-81ED-4DB2-BD59-A6C34878D82A}">
                    <a16:rowId xmlns:a16="http://schemas.microsoft.com/office/drawing/2014/main" val="486752817"/>
                  </a:ext>
                </a:extLst>
              </a:tr>
              <a:tr h="342900">
                <a:tc>
                  <a:txBody>
                    <a:bodyPr/>
                    <a:lstStyle/>
                    <a:p>
                      <a:endParaRPr lang="de-DE" sz="900" b="0" dirty="0">
                        <a:latin typeface="Calibri" panose="020F0502020204030204" pitchFamily="34" charset="0"/>
                        <a:ea typeface="Calibri" panose="020F0502020204030204" pitchFamily="34" charset="0"/>
                        <a:cs typeface="Calibri" panose="020F0502020204030204" pitchFamily="34" charset="0"/>
                      </a:endParaRPr>
                    </a:p>
                  </a:txBody>
                  <a:tcPr marL="68580" marR="68580" marT="34290" marB="34290">
                    <a:solidFill>
                      <a:schemeClr val="tx2">
                        <a:lumMod val="10000"/>
                        <a:lumOff val="90000"/>
                      </a:schemeClr>
                    </a:solidFill>
                  </a:tcPr>
                </a:tc>
                <a:tc>
                  <a:txBody>
                    <a:bodyPr/>
                    <a:lstStyle/>
                    <a:p>
                      <a:r>
                        <a:rPr lang="de-DE" sz="900" dirty="0">
                          <a:latin typeface="Calibri"/>
                          <a:ea typeface="Calibri"/>
                          <a:cs typeface="Calibri"/>
                        </a:rPr>
                        <a:t>Digitales Mitgliedervotum der SPD</a:t>
                      </a:r>
                    </a:p>
                    <a:p>
                      <a:r>
                        <a:rPr lang="de-DE" sz="900" dirty="0">
                          <a:latin typeface="Calibri"/>
                          <a:ea typeface="Calibri"/>
                          <a:cs typeface="Calibri"/>
                        </a:rPr>
                        <a:t>Kleiner Parteitag der Union</a:t>
                      </a:r>
                    </a:p>
                  </a:txBody>
                  <a:tcPr marL="68580" marR="68580" marT="34290" marB="34290">
                    <a:solidFill>
                      <a:schemeClr val="tx2">
                        <a:lumMod val="10000"/>
                        <a:lumOff val="90000"/>
                      </a:schemeClr>
                    </a:solidFill>
                  </a:tcPr>
                </a:tc>
                <a:extLst>
                  <a:ext uri="{0D108BD9-81ED-4DB2-BD59-A6C34878D82A}">
                    <a16:rowId xmlns:a16="http://schemas.microsoft.com/office/drawing/2014/main" val="2676700711"/>
                  </a:ext>
                </a:extLst>
              </a:tr>
              <a:tr h="233686">
                <a:tc>
                  <a:txBody>
                    <a:bodyPr/>
                    <a:lstStyle/>
                    <a:p>
                      <a:endParaRPr lang="de-DE" sz="900" b="0" dirty="0">
                        <a:latin typeface="Calibri" panose="020F0502020204030204" pitchFamily="34" charset="0"/>
                        <a:ea typeface="Calibri" panose="020F0502020204030204" pitchFamily="34" charset="0"/>
                        <a:cs typeface="Calibri" panose="020F0502020204030204" pitchFamily="34" charset="0"/>
                      </a:endParaRPr>
                    </a:p>
                  </a:txBody>
                  <a:tcPr marL="68580" marR="68580" marT="34290" marB="34290">
                    <a:solidFill>
                      <a:schemeClr val="tx2">
                        <a:lumMod val="10000"/>
                        <a:lumOff val="90000"/>
                      </a:schemeClr>
                    </a:solidFill>
                  </a:tcPr>
                </a:tc>
                <a:tc>
                  <a:txBody>
                    <a:bodyPr/>
                    <a:lstStyle/>
                    <a:p>
                      <a:r>
                        <a:rPr lang="de-DE" sz="900" dirty="0">
                          <a:latin typeface="Calibri"/>
                          <a:ea typeface="Calibri"/>
                          <a:cs typeface="Calibri"/>
                        </a:rPr>
                        <a:t>Unterzeichnung Koalitionsvertrag</a:t>
                      </a:r>
                    </a:p>
                  </a:txBody>
                  <a:tcPr marL="68580" marR="68580" marT="34290" marB="34290">
                    <a:solidFill>
                      <a:schemeClr val="tx2">
                        <a:lumMod val="10000"/>
                        <a:lumOff val="90000"/>
                      </a:schemeClr>
                    </a:solidFill>
                  </a:tcPr>
                </a:tc>
                <a:extLst>
                  <a:ext uri="{0D108BD9-81ED-4DB2-BD59-A6C34878D82A}">
                    <a16:rowId xmlns:a16="http://schemas.microsoft.com/office/drawing/2014/main" val="1548244273"/>
                  </a:ext>
                </a:extLst>
              </a:tr>
              <a:tr h="216000">
                <a:tc>
                  <a:txBody>
                    <a:bodyPr/>
                    <a:lstStyle/>
                    <a:p>
                      <a:r>
                        <a:rPr lang="de-DE" sz="900" b="0">
                          <a:latin typeface="Calibri"/>
                          <a:ea typeface="Calibri"/>
                          <a:cs typeface="Calibri"/>
                        </a:rPr>
                        <a:t>18.4.</a:t>
                      </a:r>
                    </a:p>
                  </a:txBody>
                  <a:tcPr marL="68580" marR="68580" marT="34290" marB="34290">
                    <a:solidFill>
                      <a:srgbClr val="FFFFCC"/>
                    </a:solidFill>
                  </a:tcPr>
                </a:tc>
                <a:tc>
                  <a:txBody>
                    <a:bodyPr/>
                    <a:lstStyle/>
                    <a:p>
                      <a:r>
                        <a:rPr lang="de-DE" sz="900">
                          <a:latin typeface="Calibri"/>
                          <a:ea typeface="Calibri"/>
                          <a:cs typeface="Calibri"/>
                        </a:rPr>
                        <a:t>Karfreitag (Osterwochenende)</a:t>
                      </a:r>
                    </a:p>
                  </a:txBody>
                  <a:tcPr marL="68580" marR="68580" marT="34290" marB="34290">
                    <a:solidFill>
                      <a:srgbClr val="FFFFCC"/>
                    </a:solidFill>
                  </a:tcPr>
                </a:tc>
                <a:extLst>
                  <a:ext uri="{0D108BD9-81ED-4DB2-BD59-A6C34878D82A}">
                    <a16:rowId xmlns:a16="http://schemas.microsoft.com/office/drawing/2014/main" val="276374062"/>
                  </a:ext>
                </a:extLst>
              </a:tr>
              <a:tr h="216000">
                <a:tc>
                  <a:txBody>
                    <a:bodyPr/>
                    <a:lstStyle/>
                    <a:p>
                      <a:r>
                        <a:rPr lang="de-DE" sz="900" b="0" dirty="0">
                          <a:latin typeface="Calibri"/>
                          <a:ea typeface="Calibri"/>
                          <a:cs typeface="Calibri"/>
                        </a:rPr>
                        <a:t>23.4.?</a:t>
                      </a:r>
                    </a:p>
                  </a:txBody>
                  <a:tcPr marL="68580" marR="68580" marT="34290" marB="34290"/>
                </a:tc>
                <a:tc>
                  <a:txBody>
                    <a:bodyPr/>
                    <a:lstStyle/>
                    <a:p>
                      <a:r>
                        <a:rPr lang="de-DE" sz="900" dirty="0">
                          <a:latin typeface="Calibri"/>
                          <a:ea typeface="Calibri"/>
                          <a:cs typeface="Calibri"/>
                        </a:rPr>
                        <a:t>Wahl des Bundeskanzlers</a:t>
                      </a:r>
                      <a:endParaRPr lang="de-DE" sz="900" dirty="0">
                        <a:latin typeface="Calibri" panose="020F0502020204030204" pitchFamily="34" charset="0"/>
                        <a:ea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val="2676128315"/>
                  </a:ext>
                </a:extLst>
              </a:tr>
            </a:tbl>
          </a:graphicData>
        </a:graphic>
      </p:graphicFrame>
      <p:pic>
        <p:nvPicPr>
          <p:cNvPr id="8" name="Grafik 7" descr="Ein Bild, das Kreis, Logo, Symbol, Schrift enthält.&#10;&#10;KI-generierte Inhalte können fehlerhaft sein.">
            <a:extLst>
              <a:ext uri="{FF2B5EF4-FFF2-40B4-BE49-F238E27FC236}">
                <a16:creationId xmlns:a16="http://schemas.microsoft.com/office/drawing/2014/main" id="{C233F110-12AB-6545-5EEA-E100B477217C}"/>
              </a:ext>
            </a:extLst>
          </p:cNvPr>
          <p:cNvPicPr>
            <a:picLocks noChangeAspect="1"/>
          </p:cNvPicPr>
          <p:nvPr/>
        </p:nvPicPr>
        <p:blipFill>
          <a:blip r:embed="rId5"/>
          <a:stretch>
            <a:fillRect/>
          </a:stretch>
        </p:blipFill>
        <p:spPr>
          <a:xfrm>
            <a:off x="958782" y="2822724"/>
            <a:ext cx="440897" cy="441118"/>
          </a:xfrm>
          <a:prstGeom prst="rect">
            <a:avLst/>
          </a:prstGeom>
        </p:spPr>
      </p:pic>
      <p:sp>
        <p:nvSpPr>
          <p:cNvPr id="25" name="Textplatzhalter 7">
            <a:extLst>
              <a:ext uri="{FF2B5EF4-FFF2-40B4-BE49-F238E27FC236}">
                <a16:creationId xmlns:a16="http://schemas.microsoft.com/office/drawing/2014/main" id="{D8069109-E285-844E-C861-42E3937ADDD8}"/>
              </a:ext>
            </a:extLst>
          </p:cNvPr>
          <p:cNvSpPr txBox="1">
            <a:spLocks/>
          </p:cNvSpPr>
          <p:nvPr/>
        </p:nvSpPr>
        <p:spPr>
          <a:xfrm>
            <a:off x="244678" y="912554"/>
            <a:ext cx="7347147" cy="652882"/>
          </a:xfrm>
          <a:prstGeom prst="rect">
            <a:avLst/>
          </a:prstGeom>
        </p:spPr>
        <p:txBody>
          <a:bodyPr/>
          <a:lstStyle>
            <a:lvl1pPr marL="171450" indent="-243450" algn="l" defTabSz="685800" rtl="0" eaLnBrk="1" latinLnBrk="0" hangingPunct="1">
              <a:lnSpc>
                <a:spcPct val="90000"/>
              </a:lnSpc>
              <a:spcBef>
                <a:spcPts val="750"/>
              </a:spcBef>
              <a:buSzPct val="90000"/>
              <a:buFontTx/>
              <a:buBlip>
                <a:blip r:embed="rId6"/>
              </a:buBlip>
              <a:defRPr sz="1800" b="0" i="0" kern="1200">
                <a:solidFill>
                  <a:srgbClr val="3C3C3B"/>
                </a:solidFill>
                <a:latin typeface="Meta IGM" panose="02000503040000020004" pitchFamily="2" charset="0"/>
                <a:ea typeface="+mn-ea"/>
                <a:cs typeface="+mn-cs"/>
              </a:defRPr>
            </a:lvl1pPr>
            <a:lvl2pPr marL="514350" indent="-243450" algn="l" defTabSz="685800" rtl="0" eaLnBrk="1" latinLnBrk="0" hangingPunct="1">
              <a:lnSpc>
                <a:spcPct val="90000"/>
              </a:lnSpc>
              <a:spcBef>
                <a:spcPts val="375"/>
              </a:spcBef>
              <a:buSzPct val="90000"/>
              <a:buFontTx/>
              <a:buBlip>
                <a:blip r:embed="rId6"/>
              </a:buBlip>
              <a:defRPr sz="1800" b="0" i="0" kern="1200">
                <a:solidFill>
                  <a:srgbClr val="3C3C3B"/>
                </a:solidFill>
                <a:latin typeface="Meta IGM" panose="02000503040000020004" pitchFamily="2" charset="0"/>
                <a:ea typeface="+mn-ea"/>
                <a:cs typeface="+mn-cs"/>
              </a:defRPr>
            </a:lvl2pPr>
            <a:lvl3pPr marL="785250" indent="-243450" algn="l" defTabSz="685800" rtl="0" eaLnBrk="1" latinLnBrk="0" hangingPunct="1">
              <a:lnSpc>
                <a:spcPct val="90000"/>
              </a:lnSpc>
              <a:spcBef>
                <a:spcPts val="375"/>
              </a:spcBef>
              <a:buSzPct val="90000"/>
              <a:buFontTx/>
              <a:buBlip>
                <a:blip r:embed="rId6"/>
              </a:buBlip>
              <a:defRPr sz="1800" b="0" i="0" kern="1200">
                <a:solidFill>
                  <a:srgbClr val="3C3C3B"/>
                </a:solidFill>
                <a:latin typeface="Meta IGM" panose="02000503040000020004" pitchFamily="2" charset="0"/>
                <a:ea typeface="+mn-ea"/>
                <a:cs typeface="+mn-cs"/>
              </a:defRPr>
            </a:lvl3pPr>
            <a:lvl4pPr marL="1056150" indent="-243450" algn="l" defTabSz="685800" rtl="0" eaLnBrk="1" latinLnBrk="0" hangingPunct="1">
              <a:lnSpc>
                <a:spcPct val="90000"/>
              </a:lnSpc>
              <a:spcBef>
                <a:spcPts val="375"/>
              </a:spcBef>
              <a:buSzPct val="90000"/>
              <a:buFontTx/>
              <a:buBlip>
                <a:blip r:embed="rId6"/>
              </a:buBlip>
              <a:defRPr sz="1800" b="0" i="0" kern="1200">
                <a:solidFill>
                  <a:srgbClr val="3C3C3B"/>
                </a:solidFill>
                <a:latin typeface="Meta IGM" panose="02000503040000020004" pitchFamily="2" charset="0"/>
                <a:ea typeface="+mn-ea"/>
                <a:cs typeface="+mn-cs"/>
              </a:defRPr>
            </a:lvl4pPr>
            <a:lvl5pPr marL="1327050" indent="-243450" algn="l" defTabSz="685800" rtl="0" eaLnBrk="1" latinLnBrk="0" hangingPunct="1">
              <a:lnSpc>
                <a:spcPct val="90000"/>
              </a:lnSpc>
              <a:spcBef>
                <a:spcPts val="375"/>
              </a:spcBef>
              <a:buFontTx/>
              <a:buBlip>
                <a:blip r:embed="rId6"/>
              </a:buBlip>
              <a:defRPr sz="1800" b="0" i="0" kern="1200">
                <a:solidFill>
                  <a:srgbClr val="3C3C3B"/>
                </a:solidFill>
                <a:latin typeface="Meta IGM" panose="02000503040000020004"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800" b="0" i="0" kern="1200">
                <a:solidFill>
                  <a:srgbClr val="3C3C3B"/>
                </a:solidFill>
                <a:latin typeface="Meta IGM" panose="02000503040000020004" pitchFamily="2" charset="0"/>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dirty="0" err="1"/>
              <a:t>ungeeinte</a:t>
            </a:r>
            <a:r>
              <a:rPr lang="de-DE" dirty="0"/>
              <a:t> Punkte aus den AGs muss nun Steuerungsgruppe klären</a:t>
            </a:r>
          </a:p>
          <a:p>
            <a:r>
              <a:rPr lang="de-DE" dirty="0"/>
              <a:t>ebenso Maßnahmen, deren Finanzierung unklar ist </a:t>
            </a:r>
          </a:p>
        </p:txBody>
      </p:sp>
      <p:sp>
        <p:nvSpPr>
          <p:cNvPr id="27" name="Titel 1">
            <a:extLst>
              <a:ext uri="{FF2B5EF4-FFF2-40B4-BE49-F238E27FC236}">
                <a16:creationId xmlns:a16="http://schemas.microsoft.com/office/drawing/2014/main" id="{6CE2CA73-C44F-40FE-2B61-5E9AE9F64BB6}"/>
              </a:ext>
            </a:extLst>
          </p:cNvPr>
          <p:cNvSpPr txBox="1">
            <a:spLocks/>
          </p:cNvSpPr>
          <p:nvPr/>
        </p:nvSpPr>
        <p:spPr>
          <a:xfrm>
            <a:off x="250825" y="346219"/>
            <a:ext cx="7020130" cy="472175"/>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4000" b="1" i="0" kern="1200" cap="all" spc="200" baseline="0">
                <a:solidFill>
                  <a:srgbClr val="E3051B"/>
                </a:solidFill>
                <a:latin typeface="Meta Head IGM Cond Black" panose="02000506030000020004" pitchFamily="2" charset="77"/>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de-DE" sz="4000" b="1" i="0" u="none" strike="noStrike" kern="1200" cap="all" spc="200" normalizeH="0" baseline="0" noProof="0" dirty="0">
                <a:ln>
                  <a:noFill/>
                </a:ln>
                <a:solidFill>
                  <a:srgbClr val="E3051B"/>
                </a:solidFill>
                <a:effectLst/>
                <a:uLnTx/>
                <a:uFillTx/>
                <a:latin typeface="Meta Head IGM Cond Black" panose="02000506030000020004" pitchFamily="2" charset="77"/>
                <a:ea typeface="+mj-ea"/>
                <a:cs typeface="+mj-cs"/>
              </a:rPr>
              <a:t>Redaktionsphase gestartet</a:t>
            </a:r>
          </a:p>
        </p:txBody>
      </p:sp>
      <p:sp>
        <p:nvSpPr>
          <p:cNvPr id="28" name="Textfeld 27">
            <a:extLst>
              <a:ext uri="{FF2B5EF4-FFF2-40B4-BE49-F238E27FC236}">
                <a16:creationId xmlns:a16="http://schemas.microsoft.com/office/drawing/2014/main" id="{8DDFC1ED-E38D-AF0A-1AE1-B7A7351086FF}"/>
              </a:ext>
            </a:extLst>
          </p:cNvPr>
          <p:cNvSpPr txBox="1"/>
          <p:nvPr/>
        </p:nvSpPr>
        <p:spPr>
          <a:xfrm>
            <a:off x="6747" y="2848445"/>
            <a:ext cx="994635" cy="383310"/>
          </a:xfrm>
          <a:prstGeom prst="rect">
            <a:avLst/>
          </a:prstGeom>
          <a:noFill/>
          <a:effectLst>
            <a:outerShdw blurRad="50800" dist="38100" dir="2700000" algn="tl" rotWithShape="0">
              <a:prstClr val="black">
                <a:alpha val="25000"/>
              </a:prstClr>
            </a:outerShdw>
          </a:effectLst>
        </p:spPr>
        <p:txBody>
          <a:bodyPr wrap="square" rtlCol="0">
            <a:spAutoFit/>
          </a:bodyPr>
          <a:lstStyle/>
          <a:p>
            <a:pPr marL="280800" indent="-279450">
              <a:lnSpc>
                <a:spcPct val="90000"/>
              </a:lnSpc>
              <a:spcBef>
                <a:spcPts val="750"/>
              </a:spcBef>
              <a:buSzPct val="90000"/>
              <a:buBlip>
                <a:blip r:embed="rId6"/>
              </a:buBlip>
            </a:pPr>
            <a:r>
              <a:rPr lang="de-DE" sz="1050" dirty="0">
                <a:solidFill>
                  <a:srgbClr val="3C3C3B"/>
                </a:solidFill>
                <a:latin typeface="Meta IGM" panose="02000503040000020004" pitchFamily="2" charset="0"/>
              </a:rPr>
              <a:t>100 Mrd. für KTF</a:t>
            </a:r>
          </a:p>
        </p:txBody>
      </p:sp>
    </p:spTree>
    <p:extLst>
      <p:ext uri="{BB962C8B-B14F-4D97-AF65-F5344CB8AC3E}">
        <p14:creationId xmlns:p14="http://schemas.microsoft.com/office/powerpoint/2010/main" val="3803284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87D8C-DFE1-7380-826D-8F5FB8F0ED91}"/>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985FB029-931F-BC06-EFAC-19309796F842}"/>
              </a:ext>
            </a:extLst>
          </p:cNvPr>
          <p:cNvSpPr>
            <a:spLocks noGrp="1"/>
          </p:cNvSpPr>
          <p:nvPr>
            <p:ph type="title"/>
          </p:nvPr>
        </p:nvSpPr>
        <p:spPr>
          <a:xfrm>
            <a:off x="343815" y="521615"/>
            <a:ext cx="8642349" cy="1116770"/>
          </a:xfrm>
        </p:spPr>
        <p:txBody>
          <a:bodyPr/>
          <a:lstStyle/>
          <a:p>
            <a:r>
              <a:rPr lang="de-DE" dirty="0"/>
              <a:t>Klima- und </a:t>
            </a:r>
            <a:br>
              <a:rPr lang="de-DE" dirty="0"/>
            </a:br>
            <a:r>
              <a:rPr lang="de-DE" dirty="0"/>
              <a:t>Transformationsfonds (KTF)</a:t>
            </a:r>
          </a:p>
        </p:txBody>
      </p:sp>
      <p:sp>
        <p:nvSpPr>
          <p:cNvPr id="6" name="Inhaltsplatzhalter 5">
            <a:extLst>
              <a:ext uri="{FF2B5EF4-FFF2-40B4-BE49-F238E27FC236}">
                <a16:creationId xmlns:a16="http://schemas.microsoft.com/office/drawing/2014/main" id="{A1957EF1-C87D-4D09-472D-ED8998622BC0}"/>
              </a:ext>
            </a:extLst>
          </p:cNvPr>
          <p:cNvSpPr>
            <a:spLocks noGrp="1"/>
          </p:cNvSpPr>
          <p:nvPr>
            <p:ph idx="1"/>
          </p:nvPr>
        </p:nvSpPr>
        <p:spPr>
          <a:xfrm>
            <a:off x="343814" y="1995721"/>
            <a:ext cx="8642349" cy="2626164"/>
          </a:xfrm>
        </p:spPr>
        <p:txBody>
          <a:bodyPr>
            <a:normAutofit fontScale="92500" lnSpcReduction="10000"/>
          </a:bodyPr>
          <a:lstStyle/>
          <a:p>
            <a:r>
              <a:rPr lang="de-DE" dirty="0"/>
              <a:t>100 Mrd. Euro auf zwölf Jahre ist nicht viel: ca. 8,3 Mrd. EUR zusätzlich im Jahr</a:t>
            </a:r>
          </a:p>
          <a:p>
            <a:pPr lvl="1"/>
            <a:r>
              <a:rPr lang="de-DE" dirty="0"/>
              <a:t>KTF speist sich aus CO2-Einnahmen</a:t>
            </a:r>
          </a:p>
          <a:p>
            <a:pPr lvl="1"/>
            <a:r>
              <a:rPr lang="de-DE" dirty="0"/>
              <a:t>Bedarfe sind groß:</a:t>
            </a:r>
          </a:p>
          <a:p>
            <a:pPr lvl="2"/>
            <a:r>
              <a:rPr lang="de-DE" dirty="0"/>
              <a:t>Studien Dezernat Zukunft: 67 Mrd. EUR/Jahr für Klimaschutz, davon 4 Mrd. für Dekarbonisierung der Industrie und Lade-/Tank-Infrastruktur</a:t>
            </a:r>
          </a:p>
          <a:p>
            <a:pPr lvl="2"/>
            <a:r>
              <a:rPr lang="de-DE" dirty="0"/>
              <a:t>Agora Energiewende: 93 Mrd. EUR/Jahr, davon 12,5 Mrd. für Dekarbonisierung und Strompreiskompensation sowie Hochlauf Wasserstoff</a:t>
            </a:r>
          </a:p>
          <a:p>
            <a:pPr lvl="2"/>
            <a:endParaRPr lang="de-DE" dirty="0"/>
          </a:p>
          <a:p>
            <a:pPr lvl="1"/>
            <a:r>
              <a:rPr lang="de-DE" b="1" dirty="0"/>
              <a:t>Kampf um Mittel hat bereits begonnen – wir bleiben dran!</a:t>
            </a:r>
          </a:p>
          <a:p>
            <a:pPr marL="306900" lvl="1" indent="0">
              <a:buNone/>
            </a:pPr>
            <a:endParaRPr lang="de-DE" dirty="0"/>
          </a:p>
        </p:txBody>
      </p:sp>
      <p:pic>
        <p:nvPicPr>
          <p:cNvPr id="4" name="Grafik 3" descr="Ein Bild, das Schrift, Grafiken, Entwurf, Design enthält.&#10;&#10;KI-generierte Inhalte können fehlerhaft sein.">
            <a:extLst>
              <a:ext uri="{FF2B5EF4-FFF2-40B4-BE49-F238E27FC236}">
                <a16:creationId xmlns:a16="http://schemas.microsoft.com/office/drawing/2014/main" id="{EA82046A-8045-0CC7-F1E1-3B69977421C2}"/>
              </a:ext>
            </a:extLst>
          </p:cNvPr>
          <p:cNvPicPr>
            <a:picLocks noChangeAspect="1"/>
          </p:cNvPicPr>
          <p:nvPr/>
        </p:nvPicPr>
        <p:blipFill>
          <a:blip r:embed="rId3"/>
          <a:stretch>
            <a:fillRect/>
          </a:stretch>
        </p:blipFill>
        <p:spPr>
          <a:xfrm>
            <a:off x="6501706" y="4062001"/>
            <a:ext cx="559884" cy="559884"/>
          </a:xfrm>
          <a:prstGeom prst="rect">
            <a:avLst/>
          </a:prstGeom>
        </p:spPr>
      </p:pic>
    </p:spTree>
    <p:extLst>
      <p:ext uri="{BB962C8B-B14F-4D97-AF65-F5344CB8AC3E}">
        <p14:creationId xmlns:p14="http://schemas.microsoft.com/office/powerpoint/2010/main" val="2995075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D0AECFF-1BC9-CF47-8179-95783533018C}"/>
              </a:ext>
            </a:extLst>
          </p:cNvPr>
          <p:cNvSpPr>
            <a:spLocks noGrp="1"/>
          </p:cNvSpPr>
          <p:nvPr>
            <p:ph type="ctrTitle"/>
          </p:nvPr>
        </p:nvSpPr>
        <p:spPr/>
        <p:txBody>
          <a:bodyPr/>
          <a:lstStyle/>
          <a:p>
            <a:r>
              <a:rPr lang="de-DE" dirty="0"/>
              <a:t>Vielen Dank für eure Aufmerksamkeit!</a:t>
            </a:r>
          </a:p>
        </p:txBody>
      </p:sp>
    </p:spTree>
    <p:extLst>
      <p:ext uri="{BB962C8B-B14F-4D97-AF65-F5344CB8AC3E}">
        <p14:creationId xmlns:p14="http://schemas.microsoft.com/office/powerpoint/2010/main" val="820906616"/>
      </p:ext>
    </p:extLst>
  </p:cSld>
  <p:clrMapOvr>
    <a:masterClrMapping/>
  </p:clrMapOvr>
</p:sld>
</file>

<file path=ppt/theme/theme1.xml><?xml version="1.0" encoding="utf-8"?>
<a:theme xmlns:a="http://schemas.openxmlformats.org/drawingml/2006/main" name="Office">
  <a:themeElements>
    <a:clrScheme name="IG Metall Farben">
      <a:dk1>
        <a:srgbClr val="E2051A"/>
      </a:dk1>
      <a:lt1>
        <a:srgbClr val="FFFFFF"/>
      </a:lt1>
      <a:dk2>
        <a:srgbClr val="646363"/>
      </a:dk2>
      <a:lt2>
        <a:srgbClr val="FFFFFF"/>
      </a:lt2>
      <a:accent1>
        <a:srgbClr val="8F2C33"/>
      </a:accent1>
      <a:accent2>
        <a:srgbClr val="EAB500"/>
      </a:accent2>
      <a:accent3>
        <a:srgbClr val="2F80AB"/>
      </a:accent3>
      <a:accent4>
        <a:srgbClr val="5B9945"/>
      </a:accent4>
      <a:accent5>
        <a:srgbClr val="646363"/>
      </a:accent5>
      <a:accent6>
        <a:srgbClr val="DADADA"/>
      </a:accent6>
      <a:hlink>
        <a:srgbClr val="E3051B"/>
      </a:hlink>
      <a:folHlink>
        <a:srgbClr val="3C3C3B"/>
      </a:folHlink>
    </a:clrScheme>
    <a:fontScheme name="IG Metall Schriften">
      <a:majorFont>
        <a:latin typeface="Meta Head IGM Cond Black"/>
        <a:ea typeface=""/>
        <a:cs typeface=""/>
      </a:majorFont>
      <a:minorFont>
        <a:latin typeface="Meta IG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GM-Powerpoint-Vorlage-16zu9.pptx" id="{32476F5E-812F-4821-9955-A26AF91035E5}" vid="{F16449A2-EB64-4951-9237-75795BBC2185}"/>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a:themeElements>
    <a:clrScheme name="IG Metall Farben">
      <a:dk1>
        <a:srgbClr val="E2051A"/>
      </a:dk1>
      <a:lt1>
        <a:srgbClr val="FFFFFF"/>
      </a:lt1>
      <a:dk2>
        <a:srgbClr val="646363"/>
      </a:dk2>
      <a:lt2>
        <a:srgbClr val="FFFFFF"/>
      </a:lt2>
      <a:accent1>
        <a:srgbClr val="8F2C33"/>
      </a:accent1>
      <a:accent2>
        <a:srgbClr val="EAB500"/>
      </a:accent2>
      <a:accent3>
        <a:srgbClr val="2F80AB"/>
      </a:accent3>
      <a:accent4>
        <a:srgbClr val="5B9945"/>
      </a:accent4>
      <a:accent5>
        <a:srgbClr val="646363"/>
      </a:accent5>
      <a:accent6>
        <a:srgbClr val="DADADA"/>
      </a:accent6>
      <a:hlink>
        <a:srgbClr val="E3051B"/>
      </a:hlink>
      <a:folHlink>
        <a:srgbClr val="3C3C3B"/>
      </a:folHlink>
    </a:clrScheme>
    <a:fontScheme name="IG Metall Schriften">
      <a:majorFont>
        <a:latin typeface="Meta Head IGM Cond Black"/>
        <a:ea typeface=""/>
        <a:cs typeface=""/>
      </a:majorFont>
      <a:minorFont>
        <a:latin typeface="Meta IG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GM-Powerpoint-Vorlage-16zu9_NEU.pptx" id="{99AC4CB3-0A83-4ADF-974A-EBEDE6992F8B}" vid="{9595B962-D4D0-40ED-835C-34C41D16DF79}"/>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CB8A5F29C6D994DAA146649766F4B56" ma:contentTypeVersion="15" ma:contentTypeDescription="Ein neues Dokument erstellen." ma:contentTypeScope="" ma:versionID="1c01e2d799927c1e1563b74c8fa8e358">
  <xsd:schema xmlns:xsd="http://www.w3.org/2001/XMLSchema" xmlns:xs="http://www.w3.org/2001/XMLSchema" xmlns:p="http://schemas.microsoft.com/office/2006/metadata/properties" xmlns:ns2="a03c0f94-2ea7-4aa3-bc54-37b1d2b36162" xmlns:ns3="1c918c1b-f188-42c2-a2be-8794fefd38af" targetNamespace="http://schemas.microsoft.com/office/2006/metadata/properties" ma:root="true" ma:fieldsID="38373da01b4e303d5d9cabb953ae49d0" ns2:_="" ns3:_="">
    <xsd:import namespace="a03c0f94-2ea7-4aa3-bc54-37b1d2b36162"/>
    <xsd:import namespace="1c918c1b-f188-42c2-a2be-8794fefd38a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3c0f94-2ea7-4aa3-bc54-37b1d2b3616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4e1a643d-3598-46ed-9344-1c0e2c50857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c918c1b-f188-42c2-a2be-8794fefd38a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5d0507b-4e94-49a0-b557-9a73713775cd}" ma:internalName="TaxCatchAll" ma:showField="CatchAllData" ma:web="1c918c1b-f188-42c2-a2be-8794fefd38a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03c0f94-2ea7-4aa3-bc54-37b1d2b36162">
      <Terms xmlns="http://schemas.microsoft.com/office/infopath/2007/PartnerControls"/>
    </lcf76f155ced4ddcb4097134ff3c332f>
    <TaxCatchAll xmlns="1c918c1b-f188-42c2-a2be-8794fefd38af" xsi:nil="true"/>
  </documentManagement>
</p:properties>
</file>

<file path=customXml/itemProps1.xml><?xml version="1.0" encoding="utf-8"?>
<ds:datastoreItem xmlns:ds="http://schemas.openxmlformats.org/officeDocument/2006/customXml" ds:itemID="{DA08495B-586A-425B-AC04-3EDCB269F064}"/>
</file>

<file path=customXml/itemProps2.xml><?xml version="1.0" encoding="utf-8"?>
<ds:datastoreItem xmlns:ds="http://schemas.openxmlformats.org/officeDocument/2006/customXml" ds:itemID="{2263F66B-8A1A-41A6-9CB7-E377A4D8885C}"/>
</file>

<file path=customXml/itemProps3.xml><?xml version="1.0" encoding="utf-8"?>
<ds:datastoreItem xmlns:ds="http://schemas.openxmlformats.org/officeDocument/2006/customXml" ds:itemID="{67D5790B-4AC6-4C2E-B0B9-1072C3A98494}"/>
</file>

<file path=docProps/app.xml><?xml version="1.0" encoding="utf-8"?>
<Properties xmlns="http://schemas.openxmlformats.org/officeDocument/2006/extended-properties" xmlns:vt="http://schemas.openxmlformats.org/officeDocument/2006/docPropsVTypes">
  <Template>IGM-Powerpoint-Vorlage-16zu9</Template>
  <TotalTime>0</TotalTime>
  <Words>1447</Words>
  <Application>Microsoft Office PowerPoint</Application>
  <PresentationFormat>Bildschirmpräsentation (16:9)</PresentationFormat>
  <Paragraphs>173</Paragraphs>
  <Slides>7</Slides>
  <Notes>5</Notes>
  <HiddenSlides>0</HiddenSlides>
  <MMClips>0</MMClips>
  <ScaleCrop>false</ScaleCrop>
  <HeadingPairs>
    <vt:vector size="6" baseType="variant">
      <vt:variant>
        <vt:lpstr>Verwendete Schriftarten</vt:lpstr>
      </vt:variant>
      <vt:variant>
        <vt:i4>9</vt:i4>
      </vt:variant>
      <vt:variant>
        <vt:lpstr>Design</vt:lpstr>
      </vt:variant>
      <vt:variant>
        <vt:i4>3</vt:i4>
      </vt:variant>
      <vt:variant>
        <vt:lpstr>Folientitel</vt:lpstr>
      </vt:variant>
      <vt:variant>
        <vt:i4>7</vt:i4>
      </vt:variant>
    </vt:vector>
  </HeadingPairs>
  <TitlesOfParts>
    <vt:vector size="19" baseType="lpstr">
      <vt:lpstr>Meta IGM</vt:lpstr>
      <vt:lpstr>Noto Sans Display</vt:lpstr>
      <vt:lpstr>Symbol</vt:lpstr>
      <vt:lpstr>Arial</vt:lpstr>
      <vt:lpstr>Aptos Display</vt:lpstr>
      <vt:lpstr>Meta Head IGM Cond Black</vt:lpstr>
      <vt:lpstr>Meta Head IGM Cond Light</vt:lpstr>
      <vt:lpstr>Calibri</vt:lpstr>
      <vt:lpstr>Aptos</vt:lpstr>
      <vt:lpstr>Office</vt:lpstr>
      <vt:lpstr>1_Office</vt:lpstr>
      <vt:lpstr>2_Office</vt:lpstr>
      <vt:lpstr>Branchentalk Koalitionsverhandlungen</vt:lpstr>
      <vt:lpstr>Wahlprogramme von CDU, CSU &amp; SPD - Industrie (Auswahl)</vt:lpstr>
      <vt:lpstr>Inhalte des Sondierungspapiers von CDU, CSU &amp; SPD - Wirtschaft</vt:lpstr>
      <vt:lpstr>Arbeitsgruppenphase</vt:lpstr>
      <vt:lpstr>PowerPoint-Präsentation</vt:lpstr>
      <vt:lpstr>Klima- und  Transformationsfonds (KTF)</vt:lpstr>
      <vt:lpstr>Vielen Dank für eure Aufmerksamkeit!</vt:lpstr>
    </vt:vector>
  </TitlesOfParts>
  <Company>IG Metall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Kurz-Anleitung PowerPoint</dc:title>
  <dc:creator>Beutner, Tina</dc:creator>
  <cp:lastModifiedBy>Görlitz, Julia</cp:lastModifiedBy>
  <cp:revision>55</cp:revision>
  <dcterms:created xsi:type="dcterms:W3CDTF">2020-12-17T12:52:01Z</dcterms:created>
  <dcterms:modified xsi:type="dcterms:W3CDTF">2025-03-25T12:42:09Z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0x010100CCB8A5F29C6D994DAA146649766F4B56</vt:lpwstr>
  </property>
</Properties>
</file>