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embedTrueTypeFonts="1">
  <p:sldMasterIdLst>
    <p:sldMasterId id="2147483680" r:id="rId4"/>
    <p:sldMasterId id="2147483717" r:id="rId5"/>
  </p:sldMasterIdLst>
  <p:notesMasterIdLst>
    <p:notesMasterId r:id="rId43"/>
  </p:notesMasterIdLst>
  <p:handoutMasterIdLst>
    <p:handoutMasterId r:id="rId44"/>
  </p:handoutMasterIdLst>
  <p:sldIdLst>
    <p:sldId id="534" r:id="rId6"/>
    <p:sldId id="486" r:id="rId7"/>
    <p:sldId id="458" r:id="rId8"/>
    <p:sldId id="533" r:id="rId9"/>
    <p:sldId id="436" r:id="rId10"/>
    <p:sldId id="532" r:id="rId11"/>
    <p:sldId id="515" r:id="rId12"/>
    <p:sldId id="516" r:id="rId13"/>
    <p:sldId id="531" r:id="rId14"/>
    <p:sldId id="307" r:id="rId15"/>
    <p:sldId id="489" r:id="rId16"/>
    <p:sldId id="493" r:id="rId17"/>
    <p:sldId id="492" r:id="rId18"/>
    <p:sldId id="471" r:id="rId19"/>
    <p:sldId id="490" r:id="rId20"/>
    <p:sldId id="491" r:id="rId21"/>
    <p:sldId id="488" r:id="rId22"/>
    <p:sldId id="482" r:id="rId23"/>
    <p:sldId id="484" r:id="rId24"/>
    <p:sldId id="535" r:id="rId25"/>
    <p:sldId id="487" r:id="rId26"/>
    <p:sldId id="527" r:id="rId27"/>
    <p:sldId id="529" r:id="rId28"/>
    <p:sldId id="528" r:id="rId29"/>
    <p:sldId id="418" r:id="rId30"/>
    <p:sldId id="518" r:id="rId31"/>
    <p:sldId id="494" r:id="rId32"/>
    <p:sldId id="495" r:id="rId33"/>
    <p:sldId id="519" r:id="rId34"/>
    <p:sldId id="520" r:id="rId35"/>
    <p:sldId id="521" r:id="rId36"/>
    <p:sldId id="517" r:id="rId37"/>
    <p:sldId id="522" r:id="rId38"/>
    <p:sldId id="526" r:id="rId39"/>
    <p:sldId id="525" r:id="rId40"/>
    <p:sldId id="524" r:id="rId41"/>
    <p:sldId id="523" r:id="rId42"/>
  </p:sldIdLst>
  <p:sldSz cx="9144000" cy="5143500" type="screen16x9"/>
  <p:notesSz cx="7104063" cy="10234613"/>
  <p:embeddedFontLst>
    <p:embeddedFont>
      <p:font typeface="Meta Head IGM Cond Black" panose="02000A06040000020004" pitchFamily="2" charset="0"/>
      <p:bold r:id="rId45"/>
    </p:embeddedFont>
    <p:embeddedFont>
      <p:font typeface="Meta Head IGM Cond Light" panose="02000506030000020004" pitchFamily="2" charset="0"/>
      <p:regular r:id="rId46"/>
    </p:embeddedFont>
    <p:embeddedFont>
      <p:font typeface="Meta IGM" panose="02000503040000020004" pitchFamily="2" charset="0"/>
      <p:regular r:id="rId47"/>
      <p:bold r:id="rId48"/>
      <p:italic r:id="rId49"/>
      <p:boldItalic r:id="rId50"/>
    </p:embeddedFont>
  </p:embeddedFontLst>
  <p:defaultTextStyle>
    <a:defPPr>
      <a:defRPr lang="de-DE"/>
    </a:defPPr>
    <a:lvl1pPr algn="l" defTabSz="685800" rtl="0" eaLnBrk="0" fontAlgn="base" hangingPunct="0">
      <a:spcBef>
        <a:spcPct val="0"/>
      </a:spcBef>
      <a:spcAft>
        <a:spcPct val="0"/>
      </a:spcAft>
      <a:defRPr sz="1300" kern="1200">
        <a:solidFill>
          <a:schemeClr val="tx1"/>
        </a:solidFill>
        <a:latin typeface="Meta IGM" panose="02000503040000020004" pitchFamily="2" charset="0"/>
        <a:ea typeface="+mn-ea"/>
        <a:cs typeface="+mn-cs"/>
      </a:defRPr>
    </a:lvl1pPr>
    <a:lvl2pPr marL="342900" indent="114300" algn="l" defTabSz="685800" rtl="0" eaLnBrk="0" fontAlgn="base" hangingPunct="0">
      <a:spcBef>
        <a:spcPct val="0"/>
      </a:spcBef>
      <a:spcAft>
        <a:spcPct val="0"/>
      </a:spcAft>
      <a:defRPr sz="1300" kern="1200">
        <a:solidFill>
          <a:schemeClr val="tx1"/>
        </a:solidFill>
        <a:latin typeface="Meta IGM" panose="02000503040000020004" pitchFamily="2" charset="0"/>
        <a:ea typeface="+mn-ea"/>
        <a:cs typeface="+mn-cs"/>
      </a:defRPr>
    </a:lvl2pPr>
    <a:lvl3pPr marL="685800" indent="228600" algn="l" defTabSz="685800" rtl="0" eaLnBrk="0" fontAlgn="base" hangingPunct="0">
      <a:spcBef>
        <a:spcPct val="0"/>
      </a:spcBef>
      <a:spcAft>
        <a:spcPct val="0"/>
      </a:spcAft>
      <a:defRPr sz="1300" kern="1200">
        <a:solidFill>
          <a:schemeClr val="tx1"/>
        </a:solidFill>
        <a:latin typeface="Meta IGM" panose="02000503040000020004" pitchFamily="2" charset="0"/>
        <a:ea typeface="+mn-ea"/>
        <a:cs typeface="+mn-cs"/>
      </a:defRPr>
    </a:lvl3pPr>
    <a:lvl4pPr marL="1028700" indent="342900" algn="l" defTabSz="685800" rtl="0" eaLnBrk="0" fontAlgn="base" hangingPunct="0">
      <a:spcBef>
        <a:spcPct val="0"/>
      </a:spcBef>
      <a:spcAft>
        <a:spcPct val="0"/>
      </a:spcAft>
      <a:defRPr sz="1300" kern="1200">
        <a:solidFill>
          <a:schemeClr val="tx1"/>
        </a:solidFill>
        <a:latin typeface="Meta IGM" panose="02000503040000020004" pitchFamily="2" charset="0"/>
        <a:ea typeface="+mn-ea"/>
        <a:cs typeface="+mn-cs"/>
      </a:defRPr>
    </a:lvl4pPr>
    <a:lvl5pPr marL="1371600" indent="457200" algn="l" defTabSz="685800" rtl="0" eaLnBrk="0" fontAlgn="base" hangingPunct="0">
      <a:spcBef>
        <a:spcPct val="0"/>
      </a:spcBef>
      <a:spcAft>
        <a:spcPct val="0"/>
      </a:spcAft>
      <a:defRPr sz="1300" kern="1200">
        <a:solidFill>
          <a:schemeClr val="tx1"/>
        </a:solidFill>
        <a:latin typeface="Meta IGM" panose="02000503040000020004" pitchFamily="2" charset="0"/>
        <a:ea typeface="+mn-ea"/>
        <a:cs typeface="+mn-cs"/>
      </a:defRPr>
    </a:lvl5pPr>
    <a:lvl6pPr marL="2286000" algn="l" defTabSz="914400" rtl="0" eaLnBrk="1" latinLnBrk="0" hangingPunct="1">
      <a:defRPr sz="1300" kern="1200">
        <a:solidFill>
          <a:schemeClr val="tx1"/>
        </a:solidFill>
        <a:latin typeface="Meta IGM" panose="02000503040000020004" pitchFamily="2" charset="0"/>
        <a:ea typeface="+mn-ea"/>
        <a:cs typeface="+mn-cs"/>
      </a:defRPr>
    </a:lvl6pPr>
    <a:lvl7pPr marL="2743200" algn="l" defTabSz="914400" rtl="0" eaLnBrk="1" latinLnBrk="0" hangingPunct="1">
      <a:defRPr sz="1300" kern="1200">
        <a:solidFill>
          <a:schemeClr val="tx1"/>
        </a:solidFill>
        <a:latin typeface="Meta IGM" panose="02000503040000020004" pitchFamily="2" charset="0"/>
        <a:ea typeface="+mn-ea"/>
        <a:cs typeface="+mn-cs"/>
      </a:defRPr>
    </a:lvl7pPr>
    <a:lvl8pPr marL="3200400" algn="l" defTabSz="914400" rtl="0" eaLnBrk="1" latinLnBrk="0" hangingPunct="1">
      <a:defRPr sz="1300" kern="1200">
        <a:solidFill>
          <a:schemeClr val="tx1"/>
        </a:solidFill>
        <a:latin typeface="Meta IGM" panose="02000503040000020004" pitchFamily="2" charset="0"/>
        <a:ea typeface="+mn-ea"/>
        <a:cs typeface="+mn-cs"/>
      </a:defRPr>
    </a:lvl8pPr>
    <a:lvl9pPr marL="3657600" algn="l" defTabSz="914400" rtl="0" eaLnBrk="1" latinLnBrk="0" hangingPunct="1">
      <a:defRPr sz="1300" kern="1200">
        <a:solidFill>
          <a:schemeClr val="tx1"/>
        </a:solidFill>
        <a:latin typeface="Meta IGM" panose="02000503040000020004" pitchFamily="2" charset="0"/>
        <a:ea typeface="+mn-ea"/>
        <a:cs typeface="+mn-cs"/>
      </a:defRPr>
    </a:lvl9pPr>
  </p:defaultTextStyle>
  <p:extLst>
    <p:ext uri="{521415D9-36F7-43E2-AB2F-B90AF26B5E84}">
      <p14:sectionLst xmlns:p14="http://schemas.microsoft.com/office/powerpoint/2010/main">
        <p14:section name="Standardabschnitt" id="{1D3AD267-7D48-45FC-82D2-D85083515E56}">
          <p14:sldIdLst>
            <p14:sldId id="534"/>
            <p14:sldId id="486"/>
            <p14:sldId id="458"/>
            <p14:sldId id="533"/>
          </p14:sldIdLst>
        </p14:section>
        <p14:section name="1. Sinkende Ausbildungsplatzzahlen" id="{0004B2D2-698C-4411-B1C4-7B84DDB4C016}">
          <p14:sldIdLst>
            <p14:sldId id="436"/>
            <p14:sldId id="532"/>
            <p14:sldId id="515"/>
            <p14:sldId id="516"/>
          </p14:sldIdLst>
        </p14:section>
        <p14:section name="2. Matchingproblem" id="{21F66FD6-151B-47FF-B72B-560F50F47107}">
          <p14:sldIdLst>
            <p14:sldId id="531"/>
            <p14:sldId id="307"/>
            <p14:sldId id="489"/>
          </p14:sldIdLst>
        </p14:section>
        <p14:section name="3. Blick in die eigene Region" id="{F505DA95-3B71-4157-9AF6-D1318FA08DD2}">
          <p14:sldIdLst>
            <p14:sldId id="493"/>
            <p14:sldId id="492"/>
          </p14:sldIdLst>
        </p14:section>
        <p14:section name="4. Blick nach vorn" id="{AACD659A-9804-46DB-8D08-AE7E4BCBEF3D}">
          <p14:sldIdLst>
            <p14:sldId id="471"/>
            <p14:sldId id="490"/>
            <p14:sldId id="491"/>
            <p14:sldId id="488"/>
            <p14:sldId id="482"/>
            <p14:sldId id="484"/>
          </p14:sldIdLst>
        </p14:section>
        <p14:section name="Gutes Beispiel" id="{A1AE79FE-34DF-412A-B4DA-E66B2197AF59}">
          <p14:sldIdLst>
            <p14:sldId id="535"/>
          </p14:sldIdLst>
        </p14:section>
        <p14:section name="Schlussdiskussion" id="{CD4FA095-9477-48A2-94C1-100CD11BFD6E}">
          <p14:sldIdLst>
            <p14:sldId id="487"/>
          </p14:sldIdLst>
        </p14:section>
        <p14:section name="Materialsammlung" id="{2191482E-AFA6-45A6-B5F8-F9E31BEE3BC4}">
          <p14:sldIdLst>
            <p14:sldId id="527"/>
            <p14:sldId id="529"/>
            <p14:sldId id="528"/>
            <p14:sldId id="418"/>
            <p14:sldId id="518"/>
            <p14:sldId id="494"/>
            <p14:sldId id="495"/>
            <p14:sldId id="519"/>
            <p14:sldId id="520"/>
            <p14:sldId id="521"/>
            <p14:sldId id="517"/>
            <p14:sldId id="522"/>
            <p14:sldId id="526"/>
            <p14:sldId id="525"/>
            <p14:sldId id="524"/>
            <p14:sldId id="523"/>
          </p14:sldIdLst>
        </p14:section>
      </p14:sectionLst>
    </p:ext>
    <p:ext uri="{EFAFB233-063F-42B5-8137-9DF3F51BA10A}">
      <p15:sldGuideLst xmlns:p15="http://schemas.microsoft.com/office/powerpoint/2012/main">
        <p15:guide id="1" orient="horz" pos="3072" userDrawn="1">
          <p15:clr>
            <a:srgbClr val="A4A3A4"/>
          </p15:clr>
        </p15:guide>
        <p15:guide id="2" pos="2041">
          <p15:clr>
            <a:srgbClr val="A4A3A4"/>
          </p15:clr>
        </p15:guide>
        <p15:guide id="3" pos="998" userDrawn="1">
          <p15:clr>
            <a:srgbClr val="A4A3A4"/>
          </p15:clr>
        </p15:guide>
        <p15:guide id="4" pos="2925" userDrawn="1">
          <p15:clr>
            <a:srgbClr val="A4A3A4"/>
          </p15:clr>
        </p15:guide>
        <p15:guide id="5" pos="4921">
          <p15:clr>
            <a:srgbClr val="A4A3A4"/>
          </p15:clr>
        </p15:guide>
        <p15:guide id="6" orient="horz" pos="1348"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3" name="Autor" initials="A" lastIdx="1"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3051B"/>
    <a:srgbClr val="392B4D"/>
    <a:srgbClr val="E00B2A"/>
    <a:srgbClr val="E60924"/>
    <a:srgbClr val="3C3C3B"/>
    <a:srgbClr val="0E5F6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91DFBA9-36B2-4C21-BEFC-DF18B7E120EA}" v="8" dt="2024-03-15T12:41:29.866"/>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ittlere Formatvorlag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801" autoAdjust="0"/>
    <p:restoredTop sz="94404" autoAdjust="0"/>
  </p:normalViewPr>
  <p:slideViewPr>
    <p:cSldViewPr snapToGrid="0">
      <p:cViewPr varScale="1">
        <p:scale>
          <a:sx n="93" d="100"/>
          <a:sy n="93" d="100"/>
        </p:scale>
        <p:origin x="360" y="44"/>
      </p:cViewPr>
      <p:guideLst>
        <p:guide orient="horz" pos="3072"/>
        <p:guide pos="2041"/>
        <p:guide pos="998"/>
        <p:guide pos="2925"/>
        <p:guide pos="4921"/>
        <p:guide orient="horz" pos="1348"/>
      </p:guideLst>
    </p:cSldViewPr>
  </p:slideViewPr>
  <p:outlineViewPr>
    <p:cViewPr>
      <p:scale>
        <a:sx n="33" d="100"/>
        <a:sy n="33" d="100"/>
      </p:scale>
      <p:origin x="0" y="0"/>
    </p:cViewPr>
  </p:outlineViewPr>
  <p:notesTextViewPr>
    <p:cViewPr>
      <p:scale>
        <a:sx n="125" d="100"/>
        <a:sy n="125" d="100"/>
      </p:scale>
      <p:origin x="0" y="0"/>
    </p:cViewPr>
  </p:notesTextViewPr>
  <p:sorterViewPr>
    <p:cViewPr>
      <p:scale>
        <a:sx n="100" d="100"/>
        <a:sy n="100" d="100"/>
      </p:scale>
      <p:origin x="0" y="0"/>
    </p:cViewPr>
  </p:sorterViewPr>
  <p:notesViewPr>
    <p:cSldViewPr snapToGrid="0">
      <p:cViewPr varScale="1">
        <p:scale>
          <a:sx n="103" d="100"/>
          <a:sy n="103" d="100"/>
        </p:scale>
        <p:origin x="2808" y="69"/>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font" Target="fonts/font3.fntdata"/><Relationship Id="rId50" Type="http://schemas.openxmlformats.org/officeDocument/2006/relationships/font" Target="fonts/font6.fntdata"/><Relationship Id="rId55"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font" Target="fonts/font1.fntdata"/><Relationship Id="rId53" Type="http://schemas.openxmlformats.org/officeDocument/2006/relationships/viewProps" Target="viewProps.xml"/><Relationship Id="rId5" Type="http://schemas.openxmlformats.org/officeDocument/2006/relationships/slideMaster" Target="slideMasters/slideMaster2.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handoutMaster" Target="handoutMasters/handoutMaster1.xml"/><Relationship Id="rId52"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notesMaster" Target="notesMasters/notesMaster1.xml"/><Relationship Id="rId48" Type="http://schemas.openxmlformats.org/officeDocument/2006/relationships/font" Target="fonts/font4.fntdata"/><Relationship Id="rId56" Type="http://schemas.microsoft.com/office/2015/10/relationships/revisionInfo" Target="revisionInfo.xml"/><Relationship Id="rId8" Type="http://schemas.openxmlformats.org/officeDocument/2006/relationships/slide" Target="slides/slide3.xml"/><Relationship Id="rId51" Type="http://schemas.openxmlformats.org/officeDocument/2006/relationships/commentAuthors" Target="commentAuthor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font" Target="fonts/font2.fntdata"/><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font" Target="fonts/font5.fntdata"/></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3573743542384182E-2"/>
          <c:y val="3.575052886855206E-3"/>
          <c:w val="0.76260761154855639"/>
          <c:h val="0.93125000000000002"/>
        </c:manualLayout>
      </c:layout>
      <c:barChart>
        <c:barDir val="col"/>
        <c:grouping val="clustered"/>
        <c:varyColors val="0"/>
        <c:ser>
          <c:idx val="0"/>
          <c:order val="0"/>
          <c:tx>
            <c:strRef>
              <c:f>Tabelle1!$B$1</c:f>
              <c:strCache>
                <c:ptCount val="1"/>
                <c:pt idx="0">
                  <c:v>Datenreihe 1</c:v>
                </c:pt>
              </c:strCache>
            </c:strRef>
          </c:tx>
          <c:spPr>
            <a:solidFill>
              <a:schemeClr val="bg1">
                <a:lumMod val="75000"/>
              </a:schemeClr>
            </a:solidFill>
            <a:ln>
              <a:noFill/>
            </a:ln>
            <a:effectLst/>
          </c:spPr>
          <c:invertIfNegative val="0"/>
          <c:cat>
            <c:strRef>
              <c:f>Tabelle1!$A$2:$A$4</c:f>
              <c:strCache>
                <c:ptCount val="3"/>
                <c:pt idx="0">
                  <c:v>Kategorie 1</c:v>
                </c:pt>
                <c:pt idx="1">
                  <c:v>Kategorie 2</c:v>
                </c:pt>
                <c:pt idx="2">
                  <c:v>Kategorie 3</c:v>
                </c:pt>
              </c:strCache>
            </c:strRef>
          </c:cat>
          <c:val>
            <c:numRef>
              <c:f>Tabelle1!$B$2:$B$4</c:f>
              <c:numCache>
                <c:formatCode>General</c:formatCode>
                <c:ptCount val="3"/>
                <c:pt idx="0">
                  <c:v>100</c:v>
                </c:pt>
                <c:pt idx="1">
                  <c:v>100</c:v>
                </c:pt>
                <c:pt idx="2">
                  <c:v>100</c:v>
                </c:pt>
              </c:numCache>
            </c:numRef>
          </c:val>
          <c:extLst>
            <c:ext xmlns:c16="http://schemas.microsoft.com/office/drawing/2014/chart" uri="{C3380CC4-5D6E-409C-BE32-E72D297353CC}">
              <c16:uniqueId val="{00000000-A3C3-46F4-AF35-ECE54A7A06A4}"/>
            </c:ext>
          </c:extLst>
        </c:ser>
        <c:ser>
          <c:idx val="1"/>
          <c:order val="1"/>
          <c:tx>
            <c:strRef>
              <c:f>Tabelle1!$C$1</c:f>
              <c:strCache>
                <c:ptCount val="1"/>
                <c:pt idx="0">
                  <c:v>Datenreihe 2</c:v>
                </c:pt>
              </c:strCache>
            </c:strRef>
          </c:tx>
          <c:spPr>
            <a:solidFill>
              <a:srgbClr val="E3051B"/>
            </a:solidFill>
            <a:ln>
              <a:noFill/>
            </a:ln>
            <a:effectLst/>
          </c:spPr>
          <c:invertIfNegative val="0"/>
          <c:dPt>
            <c:idx val="0"/>
            <c:invertIfNegative val="0"/>
            <c:bubble3D val="0"/>
            <c:spPr>
              <a:solidFill>
                <a:srgbClr val="FFC000"/>
              </a:solidFill>
              <a:ln>
                <a:noFill/>
              </a:ln>
              <a:effectLst/>
            </c:spPr>
            <c:extLst>
              <c:ext xmlns:c16="http://schemas.microsoft.com/office/drawing/2014/chart" uri="{C3380CC4-5D6E-409C-BE32-E72D297353CC}">
                <c16:uniqueId val="{00000005-A3C3-46F4-AF35-ECE54A7A06A4}"/>
              </c:ext>
            </c:extLst>
          </c:dPt>
          <c:dPt>
            <c:idx val="1"/>
            <c:invertIfNegative val="0"/>
            <c:bubble3D val="0"/>
            <c:spPr>
              <a:solidFill>
                <a:srgbClr val="E3051B"/>
              </a:solidFill>
              <a:ln>
                <a:solidFill>
                  <a:schemeClr val="accent3"/>
                </a:solidFill>
              </a:ln>
              <a:effectLst/>
            </c:spPr>
            <c:extLst>
              <c:ext xmlns:c16="http://schemas.microsoft.com/office/drawing/2014/chart" uri="{C3380CC4-5D6E-409C-BE32-E72D297353CC}">
                <c16:uniqueId val="{00000004-A3C3-46F4-AF35-ECE54A7A06A4}"/>
              </c:ext>
            </c:extLst>
          </c:dPt>
          <c:dPt>
            <c:idx val="2"/>
            <c:invertIfNegative val="0"/>
            <c:bubble3D val="0"/>
            <c:spPr>
              <a:solidFill>
                <a:srgbClr val="C00000"/>
              </a:solidFill>
              <a:ln>
                <a:noFill/>
              </a:ln>
              <a:effectLst/>
            </c:spPr>
            <c:extLst>
              <c:ext xmlns:c16="http://schemas.microsoft.com/office/drawing/2014/chart" uri="{C3380CC4-5D6E-409C-BE32-E72D297353CC}">
                <c16:uniqueId val="{00000003-A3C3-46F4-AF35-ECE54A7A06A4}"/>
              </c:ext>
            </c:extLst>
          </c:dPt>
          <c:dLbls>
            <c:dLbl>
              <c:idx val="0"/>
              <c:layout>
                <c:manualLayout>
                  <c:x val="-3.8580782690812145E-2"/>
                  <c:y val="-9.2951375058235419E-2"/>
                </c:manualLayout>
              </c:layout>
              <c:tx>
                <c:rich>
                  <a:bodyPr rot="0" spcFirstLastPara="1" vertOverflow="clip" horzOverflow="clip" vert="horz" wrap="square" lIns="38100" tIns="19050" rIns="38100" bIns="19050" anchor="ctr" anchorCtr="1">
                    <a:noAutofit/>
                  </a:bodyPr>
                  <a:lstStyle/>
                  <a:p>
                    <a:pPr>
                      <a:defRPr sz="2000" b="1" i="0" u="none" strike="noStrike" kern="1200" baseline="0">
                        <a:solidFill>
                          <a:schemeClr val="bg1"/>
                        </a:solidFill>
                        <a:latin typeface="+mn-lt"/>
                        <a:ea typeface="+mn-ea"/>
                        <a:cs typeface="+mn-cs"/>
                      </a:defRPr>
                    </a:pPr>
                    <a:fld id="{BB45A094-2853-490B-9C0D-42FCDE0D0298}" type="VALUE">
                      <a:rPr lang="en-US" sz="2000" b="1" baseline="0" smtClean="0"/>
                      <a:pPr>
                        <a:defRPr sz="2000" b="1"/>
                      </a:pPr>
                      <a:t>[WERT]</a:t>
                    </a:fld>
                    <a:endParaRPr lang="de-DE"/>
                  </a:p>
                </c:rich>
              </c:tx>
              <c:spPr>
                <a:xfrm>
                  <a:off x="471661" y="2031696"/>
                  <a:ext cx="450380" cy="438411"/>
                </a:xfrm>
                <a:solidFill>
                  <a:schemeClr val="accent2"/>
                </a:solidFill>
                <a:ln>
                  <a:solidFill>
                    <a:srgbClr val="392B4D"/>
                  </a:solidFill>
                </a:ln>
                <a:effectLst>
                  <a:outerShdw blurRad="50800" dist="38100" dir="2700000" algn="tl" rotWithShape="0">
                    <a:schemeClr val="accent6">
                      <a:lumMod val="10000"/>
                      <a:alpha val="40000"/>
                    </a:schemeClr>
                  </a:outerShdw>
                </a:effectLst>
              </c:spPr>
              <c:txPr>
                <a:bodyPr rot="0" spcFirstLastPara="1" vertOverflow="clip" horzOverflow="clip" vert="horz" wrap="square" lIns="38100" tIns="19050" rIns="38100" bIns="19050" anchor="ctr" anchorCtr="1">
                  <a:noAutofit/>
                </a:bodyPr>
                <a:lstStyle/>
                <a:p>
                  <a:pPr>
                    <a:defRPr sz="2000" b="1" i="0" u="none" strike="noStrike" kern="1200" baseline="0">
                      <a:solidFill>
                        <a:schemeClr val="bg1"/>
                      </a:solidFill>
                      <a:latin typeface="+mn-lt"/>
                      <a:ea typeface="+mn-ea"/>
                      <a:cs typeface="+mn-cs"/>
                    </a:defRPr>
                  </a:pPr>
                  <a:endParaRPr lang="de-DE"/>
                </a:p>
              </c:txPr>
              <c:showLegendKey val="0"/>
              <c:showVal val="1"/>
              <c:showCatName val="1"/>
              <c:showSerName val="0"/>
              <c:showPercent val="0"/>
              <c:showBubbleSize val="0"/>
              <c:extLst>
                <c:ext xmlns:c15="http://schemas.microsoft.com/office/drawing/2012/chart" uri="{CE6537A1-D6FC-4f65-9D91-7224C49458BB}">
                  <c15:spPr xmlns:c15="http://schemas.microsoft.com/office/drawing/2012/chart">
                    <a:prstGeom prst="wedgeRectCallout">
                      <a:avLst>
                        <a:gd name="adj1" fmla="val 71601"/>
                        <a:gd name="adj2" fmla="val 135783"/>
                      </a:avLst>
                    </a:prstGeom>
                    <a:noFill/>
                    <a:ln>
                      <a:noFill/>
                    </a:ln>
                  </c15:spPr>
                  <c15:layout>
                    <c:manualLayout>
                      <c:w val="9.7727856627041435E-2"/>
                      <c:h val="0.12341279615583289"/>
                    </c:manualLayout>
                  </c15:layout>
                  <c15:dlblFieldTable/>
                  <c15:showDataLabelsRange val="0"/>
                </c:ext>
                <c:ext xmlns:c16="http://schemas.microsoft.com/office/drawing/2014/chart" uri="{C3380CC4-5D6E-409C-BE32-E72D297353CC}">
                  <c16:uniqueId val="{00000005-A3C3-46F4-AF35-ECE54A7A06A4}"/>
                </c:ext>
              </c:extLst>
            </c:dLbl>
            <c:dLbl>
              <c:idx val="1"/>
              <c:layout>
                <c:manualLayout>
                  <c:x val="-5.7871174036218199E-2"/>
                  <c:y val="-6.0775899076538568E-2"/>
                </c:manualLayout>
              </c:layout>
              <c:tx>
                <c:rich>
                  <a:bodyPr rot="0" spcFirstLastPara="1" vertOverflow="clip" horzOverflow="clip" vert="horz" wrap="square" lIns="38100" tIns="19050" rIns="38100" bIns="19050" anchor="ctr" anchorCtr="1">
                    <a:noAutofit/>
                  </a:bodyPr>
                  <a:lstStyle/>
                  <a:p>
                    <a:pPr>
                      <a:defRPr sz="2000" b="1" i="0" u="none" strike="noStrike" kern="1200" baseline="0">
                        <a:solidFill>
                          <a:schemeClr val="bg1"/>
                        </a:solidFill>
                        <a:latin typeface="+mn-lt"/>
                        <a:ea typeface="+mn-ea"/>
                        <a:cs typeface="+mn-cs"/>
                      </a:defRPr>
                    </a:pPr>
                    <a:fld id="{F860CECB-098B-461F-8DD3-C98D51AECC29}" type="VALUE">
                      <a:rPr lang="en-US" sz="2000" b="1" baseline="0" smtClean="0"/>
                      <a:pPr>
                        <a:defRPr sz="2000" b="1"/>
                      </a:pPr>
                      <a:t>[WERT]</a:t>
                    </a:fld>
                    <a:endParaRPr lang="de-DE"/>
                  </a:p>
                </c:rich>
              </c:tx>
              <c:spPr>
                <a:xfrm>
                  <a:off x="1451608" y="1530677"/>
                  <a:ext cx="706475" cy="438411"/>
                </a:xfrm>
                <a:solidFill>
                  <a:srgbClr val="FF0000"/>
                </a:solidFill>
                <a:ln w="9525" cap="flat" cmpd="sng" algn="ctr">
                  <a:solidFill>
                    <a:srgbClr val="392B4D"/>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ffectLst>
                  <a:outerShdw blurRad="50800" dist="38100" dir="2700000" algn="tl" rotWithShape="0">
                    <a:schemeClr val="accent6">
                      <a:lumMod val="10000"/>
                      <a:alpha val="40000"/>
                    </a:schemeClr>
                  </a:outerShdw>
                </a:effectLst>
              </c:spPr>
              <c:txPr>
                <a:bodyPr rot="0" spcFirstLastPara="1" vertOverflow="clip" horzOverflow="clip" vert="horz" wrap="square" lIns="38100" tIns="19050" rIns="38100" bIns="19050" anchor="ctr" anchorCtr="1">
                  <a:noAutofit/>
                </a:bodyPr>
                <a:lstStyle/>
                <a:p>
                  <a:pPr>
                    <a:defRPr sz="2000" b="1" i="0" u="none" strike="noStrike" kern="1200" baseline="0">
                      <a:solidFill>
                        <a:schemeClr val="bg1"/>
                      </a:solidFill>
                      <a:latin typeface="+mn-lt"/>
                      <a:ea typeface="+mn-ea"/>
                      <a:cs typeface="+mn-cs"/>
                    </a:defRPr>
                  </a:pPr>
                  <a:endParaRPr lang="de-DE"/>
                </a:p>
              </c:txPr>
              <c:showLegendKey val="0"/>
              <c:showVal val="1"/>
              <c:showCatName val="1"/>
              <c:showSerName val="0"/>
              <c:showPercent val="0"/>
              <c:showBubbleSize val="0"/>
              <c:extLst>
                <c:ext xmlns:c15="http://schemas.microsoft.com/office/drawing/2012/chart" uri="{CE6537A1-D6FC-4f65-9D91-7224C49458BB}">
                  <c15:spPr xmlns:c15="http://schemas.microsoft.com/office/drawing/2012/chart">
                    <a:prstGeom prst="wedgeRectCallout">
                      <a:avLst>
                        <a:gd name="adj1" fmla="val 33102"/>
                        <a:gd name="adj2" fmla="val 95482"/>
                      </a:avLst>
                    </a:prstGeom>
                    <a:noFill/>
                    <a:ln>
                      <a:noFill/>
                    </a:ln>
                  </c15:spPr>
                  <c15:layout>
                    <c:manualLayout>
                      <c:w val="0.15329785405788246"/>
                      <c:h val="0.12341279615583289"/>
                    </c:manualLayout>
                  </c15:layout>
                  <c15:dlblFieldTable/>
                  <c15:showDataLabelsRange val="0"/>
                </c:ext>
                <c:ext xmlns:c16="http://schemas.microsoft.com/office/drawing/2014/chart" uri="{C3380CC4-5D6E-409C-BE32-E72D297353CC}">
                  <c16:uniqueId val="{00000004-A3C3-46F4-AF35-ECE54A7A06A4}"/>
                </c:ext>
              </c:extLst>
            </c:dLbl>
            <c:dLbl>
              <c:idx val="2"/>
              <c:layout>
                <c:manualLayout>
                  <c:x val="-0.11574213108265748"/>
                  <c:y val="0.1197642717096494"/>
                </c:manualLayout>
              </c:layout>
              <c:tx>
                <c:rich>
                  <a:bodyPr rot="0" spcFirstLastPara="1" vertOverflow="clip" horzOverflow="clip" vert="horz" wrap="square" lIns="38100" tIns="19050" rIns="38100" bIns="19050" anchor="ctr" anchorCtr="1">
                    <a:noAutofit/>
                  </a:bodyPr>
                  <a:lstStyle/>
                  <a:p>
                    <a:pPr>
                      <a:defRPr sz="2000" b="1" i="0" u="none" strike="noStrike" kern="1200" baseline="0">
                        <a:solidFill>
                          <a:schemeClr val="bg1"/>
                        </a:solidFill>
                        <a:latin typeface="+mn-lt"/>
                        <a:ea typeface="+mn-ea"/>
                        <a:cs typeface="+mn-cs"/>
                      </a:defRPr>
                    </a:pPr>
                    <a:fld id="{73F09B93-868D-43F0-B4E7-32CDF4E229BB}" type="VALUE">
                      <a:rPr lang="en-US" sz="2000" b="1" baseline="0" smtClean="0"/>
                      <a:pPr>
                        <a:defRPr sz="2000" b="1"/>
                      </a:pPr>
                      <a:t>[WERT]</a:t>
                    </a:fld>
                    <a:endParaRPr lang="de-DE"/>
                  </a:p>
                </c:rich>
              </c:tx>
              <c:spPr>
                <a:xfrm>
                  <a:off x="1849548" y="361950"/>
                  <a:ext cx="958187" cy="388488"/>
                </a:xfrm>
                <a:solidFill>
                  <a:srgbClr val="C00000"/>
                </a:solidFill>
                <a:ln w="9525" cap="flat" cmpd="sng" algn="ctr">
                  <a:solidFill>
                    <a:schemeClr val="bg1"/>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ffectLst>
                  <a:outerShdw blurRad="50800" dist="38100" dir="2700000" algn="tl" rotWithShape="0">
                    <a:schemeClr val="accent6">
                      <a:lumMod val="10000"/>
                      <a:alpha val="40000"/>
                    </a:schemeClr>
                  </a:outerShdw>
                </a:effectLst>
              </c:spPr>
              <c:txPr>
                <a:bodyPr rot="0" spcFirstLastPara="1" vertOverflow="clip" horzOverflow="clip" vert="horz" wrap="square" lIns="38100" tIns="19050" rIns="38100" bIns="19050" anchor="ctr" anchorCtr="1">
                  <a:noAutofit/>
                </a:bodyPr>
                <a:lstStyle/>
                <a:p>
                  <a:pPr>
                    <a:defRPr sz="2000" b="1" i="0" u="none" strike="noStrike" kern="1200" baseline="0">
                      <a:solidFill>
                        <a:schemeClr val="bg1"/>
                      </a:solidFill>
                      <a:latin typeface="+mn-lt"/>
                      <a:ea typeface="+mn-ea"/>
                      <a:cs typeface="+mn-cs"/>
                    </a:defRPr>
                  </a:pPr>
                  <a:endParaRPr lang="de-DE"/>
                </a:p>
              </c:txPr>
              <c:showLegendKey val="0"/>
              <c:showVal val="1"/>
              <c:showCatName val="1"/>
              <c:showSerName val="0"/>
              <c:showPercent val="0"/>
              <c:showBubbleSize val="0"/>
              <c:extLst>
                <c:ext xmlns:c15="http://schemas.microsoft.com/office/drawing/2012/chart" uri="{CE6537A1-D6FC-4f65-9D91-7224C49458BB}">
                  <c15:spPr xmlns:c15="http://schemas.microsoft.com/office/drawing/2012/chart">
                    <a:prstGeom prst="wedgeRectCallout">
                      <a:avLst>
                        <a:gd name="adj1" fmla="val 24479"/>
                        <a:gd name="adj2" fmla="val 50508"/>
                      </a:avLst>
                    </a:prstGeom>
                    <a:noFill/>
                    <a:ln>
                      <a:noFill/>
                    </a:ln>
                  </c15:spPr>
                  <c15:layout>
                    <c:manualLayout>
                      <c:w val="0.20791678528774582"/>
                      <c:h val="0.10935946030776419"/>
                    </c:manualLayout>
                  </c15:layout>
                  <c15:dlblFieldTable/>
                  <c15:showDataLabelsRange val="0"/>
                </c:ext>
                <c:ext xmlns:c16="http://schemas.microsoft.com/office/drawing/2014/chart" uri="{C3380CC4-5D6E-409C-BE32-E72D297353CC}">
                  <c16:uniqueId val="{00000003-A3C3-46F4-AF35-ECE54A7A06A4}"/>
                </c:ext>
              </c:extLst>
            </c:dLbl>
            <c:spPr>
              <a:solidFill>
                <a:srgbClr val="FF0000"/>
              </a:solidFill>
              <a:ln>
                <a:solidFill>
                  <a:srgbClr val="392B4D"/>
                </a:solidFill>
              </a:ln>
              <a:effectLst>
                <a:outerShdw blurRad="50800" dist="38100" dir="2700000" algn="tl" rotWithShape="0">
                  <a:schemeClr val="accent6">
                    <a:lumMod val="10000"/>
                    <a:alpha val="40000"/>
                  </a:schemeClr>
                </a:outerShdw>
              </a:effectLst>
            </c:spPr>
            <c:txPr>
              <a:bodyPr rot="0" spcFirstLastPara="1" vertOverflow="clip" horzOverflow="clip" vert="horz" wrap="square" lIns="38100" tIns="19050" rIns="38100" bIns="19050" anchor="ctr" anchorCtr="1">
                <a:spAutoFit/>
              </a:bodyPr>
              <a:lstStyle/>
              <a:p>
                <a:pPr>
                  <a:defRPr sz="2000" b="1" i="0" u="none" strike="noStrike" kern="1200" baseline="0">
                    <a:solidFill>
                      <a:schemeClr val="bg1"/>
                    </a:solidFill>
                    <a:latin typeface="+mn-lt"/>
                    <a:ea typeface="+mn-ea"/>
                    <a:cs typeface="+mn-cs"/>
                  </a:defRPr>
                </a:pPr>
                <a:endParaRPr lang="de-DE"/>
              </a:p>
            </c:txPr>
            <c:showLegendKey val="0"/>
            <c:showVal val="1"/>
            <c:showCatName val="1"/>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cat>
            <c:strRef>
              <c:f>Tabelle1!$A$2:$A$4</c:f>
              <c:strCache>
                <c:ptCount val="3"/>
                <c:pt idx="0">
                  <c:v>Kategorie 1</c:v>
                </c:pt>
                <c:pt idx="1">
                  <c:v>Kategorie 2</c:v>
                </c:pt>
                <c:pt idx="2">
                  <c:v>Kategorie 3</c:v>
                </c:pt>
              </c:strCache>
            </c:strRef>
          </c:cat>
          <c:val>
            <c:numRef>
              <c:f>Tabelle1!$C$2:$C$4</c:f>
              <c:numCache>
                <c:formatCode>General</c:formatCode>
                <c:ptCount val="3"/>
                <c:pt idx="0">
                  <c:v>71</c:v>
                </c:pt>
                <c:pt idx="1">
                  <c:v>164</c:v>
                </c:pt>
                <c:pt idx="2">
                  <c:v>468</c:v>
                </c:pt>
              </c:numCache>
            </c:numRef>
          </c:val>
          <c:extLst>
            <c:ext xmlns:c16="http://schemas.microsoft.com/office/drawing/2014/chart" uri="{C3380CC4-5D6E-409C-BE32-E72D297353CC}">
              <c16:uniqueId val="{00000001-A3C3-46F4-AF35-ECE54A7A06A4}"/>
            </c:ext>
          </c:extLst>
        </c:ser>
        <c:dLbls>
          <c:showLegendKey val="0"/>
          <c:showVal val="0"/>
          <c:showCatName val="0"/>
          <c:showSerName val="0"/>
          <c:showPercent val="0"/>
          <c:showBubbleSize val="0"/>
        </c:dLbls>
        <c:gapWidth val="80"/>
        <c:overlap val="25"/>
        <c:axId val="1901902415"/>
        <c:axId val="1901899087"/>
      </c:barChart>
      <c:catAx>
        <c:axId val="1901902415"/>
        <c:scaling>
          <c:orientation val="minMax"/>
        </c:scaling>
        <c:delete val="1"/>
        <c:axPos val="b"/>
        <c:numFmt formatCode="General" sourceLinked="1"/>
        <c:majorTickMark val="out"/>
        <c:minorTickMark val="none"/>
        <c:tickLblPos val="nextTo"/>
        <c:crossAx val="1901899087"/>
        <c:crosses val="autoZero"/>
        <c:auto val="1"/>
        <c:lblAlgn val="ctr"/>
        <c:lblOffset val="100"/>
        <c:noMultiLvlLbl val="0"/>
      </c:catAx>
      <c:valAx>
        <c:axId val="1901899087"/>
        <c:scaling>
          <c:orientation val="minMax"/>
        </c:scaling>
        <c:delete val="1"/>
        <c:axPos val="l"/>
        <c:numFmt formatCode="General" sourceLinked="1"/>
        <c:majorTickMark val="out"/>
        <c:minorTickMark val="none"/>
        <c:tickLblPos val="nextTo"/>
        <c:crossAx val="190190241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de-D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5">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1197" kern="1200" cap="none" spc="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bg1"/>
    </cs:fontRef>
    <cs:spPr>
      <a:solidFill>
        <a:schemeClr val="tx1">
          <a:lumMod val="50000"/>
          <a:lumOff val="50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70000"/>
        </a:schemeClr>
      </a:solidFill>
    </cs:spPr>
  </cs:dataPoint>
  <cs:dataPoint3D>
    <cs:lnRef idx="0"/>
    <cs:fillRef idx="0">
      <cs:styleClr val="auto"/>
    </cs:fillRef>
    <cs:effectRef idx="0"/>
    <cs:fontRef idx="minor">
      <a:schemeClr val="dk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alpha val="70000"/>
          </a:schemeClr>
        </a:solidFill>
        <a:round/>
      </a:ln>
    </cs:spPr>
  </cs:dataPointLine>
  <cs:dataPointMarker>
    <cs:lnRef idx="0"/>
    <cs:fillRef idx="0">
      <cs:styleClr val="auto"/>
    </cs:fillRef>
    <cs:effectRef idx="0"/>
    <cs:fontRef idx="minor">
      <a:schemeClr val="dk1"/>
    </cs:fontRef>
    <cs:spPr>
      <a:solidFill>
        <a:schemeClr val="phClr">
          <a:alpha val="70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baseline="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128" b="0" i="0" kern="1200" cap="none" spc="50" normalizeH="0"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spc="20" baseline="0"/>
  </cs:valueAxis>
  <cs:wall>
    <cs:lnRef idx="0"/>
    <cs:fillRef idx="0"/>
    <cs:effectRef idx="0"/>
    <cs:fontRef idx="minor">
      <a:schemeClr val="dk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B1B193ED-12F6-3399-45BC-67DAB5422EAB}"/>
              </a:ext>
            </a:extLst>
          </p:cNvPr>
          <p:cNvSpPr>
            <a:spLocks noGrp="1"/>
          </p:cNvSpPr>
          <p:nvPr>
            <p:ph type="hdr" sz="quarter"/>
          </p:nvPr>
        </p:nvSpPr>
        <p:spPr>
          <a:xfrm>
            <a:off x="0" y="1"/>
            <a:ext cx="3079202" cy="513940"/>
          </a:xfrm>
          <a:prstGeom prst="rect">
            <a:avLst/>
          </a:prstGeom>
        </p:spPr>
        <p:txBody>
          <a:bodyPr vert="horz" lIns="186586" tIns="186586" rIns="186586" bIns="186586" rtlCol="0"/>
          <a:lstStyle>
            <a:lvl1pPr algn="l" eaLnBrk="1" fontAlgn="auto" hangingPunct="1">
              <a:spcBef>
                <a:spcPts val="0"/>
              </a:spcBef>
              <a:spcAft>
                <a:spcPts val="0"/>
              </a:spcAft>
              <a:defRPr sz="1000" dirty="0"/>
            </a:lvl1pPr>
          </a:lstStyle>
          <a:p>
            <a:pPr>
              <a:defRPr/>
            </a:pPr>
            <a:endParaRPr lang="de-DE"/>
          </a:p>
        </p:txBody>
      </p:sp>
      <p:sp>
        <p:nvSpPr>
          <p:cNvPr id="3" name="Datumsplatzhalter 2">
            <a:extLst>
              <a:ext uri="{FF2B5EF4-FFF2-40B4-BE49-F238E27FC236}">
                <a16:creationId xmlns:a16="http://schemas.microsoft.com/office/drawing/2014/main" id="{78A926E3-6157-F2A3-84EF-ED53C07BF352}"/>
              </a:ext>
            </a:extLst>
          </p:cNvPr>
          <p:cNvSpPr>
            <a:spLocks noGrp="1"/>
          </p:cNvSpPr>
          <p:nvPr>
            <p:ph type="dt" sz="quarter" idx="1"/>
          </p:nvPr>
        </p:nvSpPr>
        <p:spPr>
          <a:xfrm>
            <a:off x="4023203" y="1"/>
            <a:ext cx="3079202" cy="513940"/>
          </a:xfrm>
          <a:prstGeom prst="rect">
            <a:avLst/>
          </a:prstGeom>
        </p:spPr>
        <p:txBody>
          <a:bodyPr vert="horz" lIns="186586" tIns="186586" rIns="186586" bIns="186586" rtlCol="0"/>
          <a:lstStyle>
            <a:lvl1pPr algn="r" eaLnBrk="1" fontAlgn="auto" hangingPunct="1">
              <a:spcBef>
                <a:spcPts val="0"/>
              </a:spcBef>
              <a:spcAft>
                <a:spcPts val="0"/>
              </a:spcAft>
              <a:defRPr sz="1000"/>
            </a:lvl1pPr>
          </a:lstStyle>
          <a:p>
            <a:pPr>
              <a:defRPr/>
            </a:pPr>
            <a:fld id="{AF0A1858-5BF9-4EB6-A166-473862BFFEF3}" type="datetimeFigureOut">
              <a:rPr lang="de-DE"/>
              <a:pPr>
                <a:defRPr/>
              </a:pPr>
              <a:t>19.03.2024</a:t>
            </a:fld>
            <a:endParaRPr lang="de-DE" dirty="0"/>
          </a:p>
        </p:txBody>
      </p:sp>
      <p:sp>
        <p:nvSpPr>
          <p:cNvPr id="4" name="Fußzeilenplatzhalter 3">
            <a:extLst>
              <a:ext uri="{FF2B5EF4-FFF2-40B4-BE49-F238E27FC236}">
                <a16:creationId xmlns:a16="http://schemas.microsoft.com/office/drawing/2014/main" id="{B60F7E06-849C-2545-AE97-A75143ABCBE5}"/>
              </a:ext>
            </a:extLst>
          </p:cNvPr>
          <p:cNvSpPr>
            <a:spLocks noGrp="1"/>
          </p:cNvSpPr>
          <p:nvPr>
            <p:ph type="ftr" sz="quarter" idx="2"/>
          </p:nvPr>
        </p:nvSpPr>
        <p:spPr>
          <a:xfrm>
            <a:off x="0" y="9720673"/>
            <a:ext cx="3079202" cy="513940"/>
          </a:xfrm>
          <a:prstGeom prst="rect">
            <a:avLst/>
          </a:prstGeom>
        </p:spPr>
        <p:txBody>
          <a:bodyPr vert="horz" lIns="186586" tIns="186586" rIns="186586" bIns="186586" rtlCol="0" anchor="b"/>
          <a:lstStyle>
            <a:lvl1pPr algn="l" eaLnBrk="1" fontAlgn="auto" hangingPunct="1">
              <a:spcBef>
                <a:spcPts val="0"/>
              </a:spcBef>
              <a:spcAft>
                <a:spcPts val="0"/>
              </a:spcAft>
              <a:defRPr sz="1000"/>
            </a:lvl1pPr>
          </a:lstStyle>
          <a:p>
            <a:pPr>
              <a:defRPr/>
            </a:pPr>
            <a:endParaRPr lang="de-DE"/>
          </a:p>
        </p:txBody>
      </p:sp>
      <p:sp>
        <p:nvSpPr>
          <p:cNvPr id="5" name="Foliennummernplatzhalter 4">
            <a:extLst>
              <a:ext uri="{FF2B5EF4-FFF2-40B4-BE49-F238E27FC236}">
                <a16:creationId xmlns:a16="http://schemas.microsoft.com/office/drawing/2014/main" id="{E206C347-2819-2572-84D4-075351AE8C98}"/>
              </a:ext>
            </a:extLst>
          </p:cNvPr>
          <p:cNvSpPr>
            <a:spLocks noGrp="1"/>
          </p:cNvSpPr>
          <p:nvPr>
            <p:ph type="sldNum" sz="quarter" idx="3"/>
          </p:nvPr>
        </p:nvSpPr>
        <p:spPr>
          <a:xfrm>
            <a:off x="4023203" y="9720673"/>
            <a:ext cx="3079202" cy="513940"/>
          </a:xfrm>
          <a:prstGeom prst="rect">
            <a:avLst/>
          </a:prstGeom>
        </p:spPr>
        <p:txBody>
          <a:bodyPr vert="horz" lIns="186586" tIns="186586" rIns="186586" bIns="186586" rtlCol="0" anchor="b"/>
          <a:lstStyle>
            <a:lvl1pPr algn="r" eaLnBrk="1" fontAlgn="auto" hangingPunct="1">
              <a:spcBef>
                <a:spcPts val="0"/>
              </a:spcBef>
              <a:spcAft>
                <a:spcPts val="0"/>
              </a:spcAft>
              <a:defRPr sz="1000"/>
            </a:lvl1pPr>
          </a:lstStyle>
          <a:p>
            <a:pPr>
              <a:defRPr/>
            </a:pPr>
            <a:fld id="{2912934E-0625-49B9-8B7B-109B625440B2}" type="slidenum">
              <a:rPr lang="de-DE"/>
              <a:pPr>
                <a:defRPr/>
              </a:pPr>
              <a:t>‹Nr.›</a:t>
            </a:fld>
            <a:endParaRPr 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A1EDC71B-695F-FED4-C1F3-F55A14619294}"/>
              </a:ext>
            </a:extLst>
          </p:cNvPr>
          <p:cNvSpPr>
            <a:spLocks noGrp="1"/>
          </p:cNvSpPr>
          <p:nvPr>
            <p:ph type="hdr" sz="quarter"/>
          </p:nvPr>
        </p:nvSpPr>
        <p:spPr>
          <a:xfrm>
            <a:off x="0" y="1"/>
            <a:ext cx="3079202" cy="513940"/>
          </a:xfrm>
          <a:prstGeom prst="rect">
            <a:avLst/>
          </a:prstGeom>
        </p:spPr>
        <p:txBody>
          <a:bodyPr vert="horz" lIns="186586" tIns="186586" rIns="186586" bIns="186586" rtlCol="0"/>
          <a:lstStyle>
            <a:lvl1pPr algn="l" eaLnBrk="1" fontAlgn="auto" hangingPunct="1">
              <a:spcBef>
                <a:spcPts val="0"/>
              </a:spcBef>
              <a:spcAft>
                <a:spcPts val="0"/>
              </a:spcAft>
              <a:defRPr sz="1000" b="0" i="0" dirty="0">
                <a:latin typeface="Meta IGM" panose="02000503040000020004" pitchFamily="2" charset="0"/>
              </a:defRPr>
            </a:lvl1pPr>
          </a:lstStyle>
          <a:p>
            <a:pPr>
              <a:defRPr/>
            </a:pPr>
            <a:endParaRPr lang="de-DE"/>
          </a:p>
        </p:txBody>
      </p:sp>
      <p:sp>
        <p:nvSpPr>
          <p:cNvPr id="3" name="Datumsplatzhalter 2">
            <a:extLst>
              <a:ext uri="{FF2B5EF4-FFF2-40B4-BE49-F238E27FC236}">
                <a16:creationId xmlns:a16="http://schemas.microsoft.com/office/drawing/2014/main" id="{6726BC1C-4836-27AD-D63E-0945418D100E}"/>
              </a:ext>
            </a:extLst>
          </p:cNvPr>
          <p:cNvSpPr>
            <a:spLocks noGrp="1"/>
          </p:cNvSpPr>
          <p:nvPr>
            <p:ph type="dt" idx="1"/>
          </p:nvPr>
        </p:nvSpPr>
        <p:spPr>
          <a:xfrm>
            <a:off x="4023203" y="1"/>
            <a:ext cx="3079202" cy="513940"/>
          </a:xfrm>
          <a:prstGeom prst="rect">
            <a:avLst/>
          </a:prstGeom>
        </p:spPr>
        <p:txBody>
          <a:bodyPr vert="horz" lIns="186586" tIns="186586" rIns="186586" bIns="186586" rtlCol="0"/>
          <a:lstStyle>
            <a:lvl1pPr algn="r" eaLnBrk="1" fontAlgn="auto" hangingPunct="1">
              <a:spcBef>
                <a:spcPts val="0"/>
              </a:spcBef>
              <a:spcAft>
                <a:spcPts val="0"/>
              </a:spcAft>
              <a:defRPr sz="1000" b="0" i="0" smtClean="0">
                <a:latin typeface="Meta IGM" panose="02000503040000020004" pitchFamily="2" charset="0"/>
              </a:defRPr>
            </a:lvl1pPr>
          </a:lstStyle>
          <a:p>
            <a:pPr>
              <a:defRPr/>
            </a:pPr>
            <a:fld id="{1EBECD23-6CC5-4B0F-8097-CC1D671525B8}" type="datetimeFigureOut">
              <a:rPr lang="de-DE"/>
              <a:pPr>
                <a:defRPr/>
              </a:pPr>
              <a:t>19.03.2024</a:t>
            </a:fld>
            <a:endParaRPr lang="de-DE" dirty="0"/>
          </a:p>
        </p:txBody>
      </p:sp>
      <p:sp>
        <p:nvSpPr>
          <p:cNvPr id="4" name="Folienbildplatzhalter 3">
            <a:extLst>
              <a:ext uri="{FF2B5EF4-FFF2-40B4-BE49-F238E27FC236}">
                <a16:creationId xmlns:a16="http://schemas.microsoft.com/office/drawing/2014/main" id="{F6F5BB14-764F-725A-2BFC-975AC4133187}"/>
              </a:ext>
            </a:extLst>
          </p:cNvPr>
          <p:cNvSpPr>
            <a:spLocks noGrp="1" noRot="1" noChangeAspect="1"/>
          </p:cNvSpPr>
          <p:nvPr>
            <p:ph type="sldImg" idx="2"/>
          </p:nvPr>
        </p:nvSpPr>
        <p:spPr>
          <a:xfrm>
            <a:off x="481013" y="1279525"/>
            <a:ext cx="6142037" cy="3454400"/>
          </a:xfrm>
          <a:prstGeom prst="rect">
            <a:avLst/>
          </a:prstGeom>
          <a:noFill/>
          <a:ln w="12700">
            <a:solidFill>
              <a:prstClr val="black"/>
            </a:solidFill>
          </a:ln>
        </p:spPr>
        <p:txBody>
          <a:bodyPr vert="horz" lIns="94787" tIns="47393" rIns="94787" bIns="47393" rtlCol="0" anchor="ctr"/>
          <a:lstStyle/>
          <a:p>
            <a:pPr lvl="0"/>
            <a:endParaRPr lang="de-DE" noProof="0" dirty="0"/>
          </a:p>
        </p:txBody>
      </p:sp>
      <p:sp>
        <p:nvSpPr>
          <p:cNvPr id="5" name="Notizenplatzhalter 4">
            <a:extLst>
              <a:ext uri="{FF2B5EF4-FFF2-40B4-BE49-F238E27FC236}">
                <a16:creationId xmlns:a16="http://schemas.microsoft.com/office/drawing/2014/main" id="{4F85DD64-5011-8CD9-6068-584618A8354F}"/>
              </a:ext>
            </a:extLst>
          </p:cNvPr>
          <p:cNvSpPr>
            <a:spLocks noGrp="1"/>
          </p:cNvSpPr>
          <p:nvPr>
            <p:ph type="body" sz="quarter" idx="3"/>
          </p:nvPr>
        </p:nvSpPr>
        <p:spPr>
          <a:xfrm>
            <a:off x="710075" y="4924989"/>
            <a:ext cx="5683914" cy="4029684"/>
          </a:xfrm>
          <a:prstGeom prst="rect">
            <a:avLst/>
          </a:prstGeom>
        </p:spPr>
        <p:txBody>
          <a:bodyPr vert="horz" lIns="94787" tIns="47393" rIns="94787" bIns="47393" rtlCol="0"/>
          <a:lstStyle/>
          <a:p>
            <a:pPr lvl="0"/>
            <a:r>
              <a:rPr lang="de-DE" noProof="0"/>
              <a:t>Mastertextformat bearbeiten
Zweite Ebene
Dritte Ebene
Vierte Ebene
Fünfte Ebene</a:t>
            </a:r>
          </a:p>
        </p:txBody>
      </p:sp>
      <p:sp>
        <p:nvSpPr>
          <p:cNvPr id="6" name="Fußzeilenplatzhalter 5">
            <a:extLst>
              <a:ext uri="{FF2B5EF4-FFF2-40B4-BE49-F238E27FC236}">
                <a16:creationId xmlns:a16="http://schemas.microsoft.com/office/drawing/2014/main" id="{F78D82E6-CF83-349C-62BE-4D8682FF4FC5}"/>
              </a:ext>
            </a:extLst>
          </p:cNvPr>
          <p:cNvSpPr>
            <a:spLocks noGrp="1"/>
          </p:cNvSpPr>
          <p:nvPr>
            <p:ph type="ftr" sz="quarter" idx="4"/>
          </p:nvPr>
        </p:nvSpPr>
        <p:spPr>
          <a:xfrm>
            <a:off x="0" y="9720673"/>
            <a:ext cx="3079202" cy="513940"/>
          </a:xfrm>
          <a:prstGeom prst="rect">
            <a:avLst/>
          </a:prstGeom>
        </p:spPr>
        <p:txBody>
          <a:bodyPr vert="horz" lIns="186586" tIns="186586" rIns="186586" bIns="186586" rtlCol="0" anchor="b"/>
          <a:lstStyle>
            <a:lvl1pPr algn="l" eaLnBrk="1" fontAlgn="auto" hangingPunct="1">
              <a:spcBef>
                <a:spcPts val="0"/>
              </a:spcBef>
              <a:spcAft>
                <a:spcPts val="0"/>
              </a:spcAft>
              <a:defRPr sz="1000" b="0" i="0" dirty="0">
                <a:latin typeface="Meta IGM" panose="02000503040000020004" pitchFamily="2" charset="0"/>
              </a:defRPr>
            </a:lvl1pPr>
          </a:lstStyle>
          <a:p>
            <a:pPr>
              <a:defRPr/>
            </a:pPr>
            <a:endParaRPr lang="de-DE"/>
          </a:p>
        </p:txBody>
      </p:sp>
      <p:sp>
        <p:nvSpPr>
          <p:cNvPr id="7" name="Foliennummernplatzhalter 6">
            <a:extLst>
              <a:ext uri="{FF2B5EF4-FFF2-40B4-BE49-F238E27FC236}">
                <a16:creationId xmlns:a16="http://schemas.microsoft.com/office/drawing/2014/main" id="{5130868A-1602-8932-2381-953845F090A0}"/>
              </a:ext>
            </a:extLst>
          </p:cNvPr>
          <p:cNvSpPr>
            <a:spLocks noGrp="1"/>
          </p:cNvSpPr>
          <p:nvPr>
            <p:ph type="sldNum" sz="quarter" idx="5"/>
          </p:nvPr>
        </p:nvSpPr>
        <p:spPr>
          <a:xfrm>
            <a:off x="4023203" y="9720673"/>
            <a:ext cx="3079202" cy="513940"/>
          </a:xfrm>
          <a:prstGeom prst="rect">
            <a:avLst/>
          </a:prstGeom>
        </p:spPr>
        <p:txBody>
          <a:bodyPr vert="horz" lIns="186586" tIns="186586" rIns="186586" bIns="186586" rtlCol="0" anchor="b"/>
          <a:lstStyle>
            <a:lvl1pPr algn="r" eaLnBrk="1" fontAlgn="auto" hangingPunct="1">
              <a:spcBef>
                <a:spcPts val="0"/>
              </a:spcBef>
              <a:spcAft>
                <a:spcPts val="0"/>
              </a:spcAft>
              <a:defRPr sz="1000" b="0" i="0" smtClean="0">
                <a:latin typeface="Meta IGM" panose="02000503040000020004" pitchFamily="2" charset="0"/>
              </a:defRPr>
            </a:lvl1pPr>
          </a:lstStyle>
          <a:p>
            <a:pPr>
              <a:defRPr/>
            </a:pPr>
            <a:fld id="{7FA2499F-0BAB-497F-9E22-2D458B122EE2}" type="slidenum">
              <a:rPr lang="de-DE"/>
              <a:pPr>
                <a:defRPr/>
              </a:pPr>
              <a:t>‹Nr.›</a:t>
            </a:fld>
            <a:endParaRPr lang="de-DE" dirty="0"/>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eta IGM" panose="02000503040000020004" pitchFamily="2" charset="0"/>
        <a:ea typeface="+mn-ea"/>
        <a:cs typeface="+mn-cs"/>
      </a:defRPr>
    </a:lvl1pPr>
    <a:lvl2pPr marL="742950" indent="-285750" algn="l" rtl="0" fontAlgn="base">
      <a:spcBef>
        <a:spcPct val="30000"/>
      </a:spcBef>
      <a:spcAft>
        <a:spcPct val="0"/>
      </a:spcAft>
      <a:defRPr sz="1200" kern="1200">
        <a:solidFill>
          <a:schemeClr val="tx1"/>
        </a:solidFill>
        <a:latin typeface="+mn-lt"/>
        <a:ea typeface="+mn-ea"/>
        <a:cs typeface="+mn-cs"/>
      </a:defRPr>
    </a:lvl2pPr>
    <a:lvl3pPr marL="1143000" indent="-228600" algn="l" rtl="0" fontAlgn="base">
      <a:spcBef>
        <a:spcPct val="30000"/>
      </a:spcBef>
      <a:spcAft>
        <a:spcPct val="0"/>
      </a:spcAft>
      <a:defRPr sz="1200" kern="1200">
        <a:solidFill>
          <a:schemeClr val="tx1"/>
        </a:solidFill>
        <a:latin typeface="+mn-lt"/>
        <a:ea typeface="+mn-ea"/>
        <a:cs typeface="+mn-cs"/>
      </a:defRPr>
    </a:lvl3pPr>
    <a:lvl4pPr marL="1600200" indent="-228600" algn="l" rtl="0" fontAlgn="base">
      <a:spcBef>
        <a:spcPct val="30000"/>
      </a:spcBef>
      <a:spcAft>
        <a:spcPct val="0"/>
      </a:spcAft>
      <a:defRPr sz="1200" kern="1200">
        <a:solidFill>
          <a:schemeClr val="tx1"/>
        </a:solidFill>
        <a:latin typeface="+mn-lt"/>
        <a:ea typeface="+mn-ea"/>
        <a:cs typeface="+mn-cs"/>
      </a:defRPr>
    </a:lvl4pPr>
    <a:lvl5pPr marL="2057400" indent="-2286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7FA2499F-0BAB-497F-9E22-2D458B122EE2}" type="slidenum">
              <a:rPr kumimoji="0" lang="de-DE" sz="1000" b="0" i="0" u="none" strike="noStrike" kern="1200" cap="none" spc="0" normalizeH="0" baseline="0" noProof="0" smtClean="0">
                <a:ln>
                  <a:noFill/>
                </a:ln>
                <a:solidFill>
                  <a:prstClr val="black"/>
                </a:solidFill>
                <a:effectLst/>
                <a:uLnTx/>
                <a:uFillTx/>
                <a:latin typeface="Meta IGM" panose="02000503040000020004" pitchFamily="2" charset="0"/>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a:t>
            </a:fld>
            <a:endParaRPr kumimoji="0" lang="de-DE" sz="1000" b="0" i="0" u="none" strike="noStrike" kern="1200" cap="none" spc="0" normalizeH="0" baseline="0" noProof="0" dirty="0">
              <a:ln>
                <a:noFill/>
              </a:ln>
              <a:solidFill>
                <a:prstClr val="black"/>
              </a:solidFill>
              <a:effectLst/>
              <a:uLnTx/>
              <a:uFillTx/>
              <a:latin typeface="Meta IGM" panose="02000503040000020004" pitchFamily="2" charset="0"/>
              <a:ea typeface="+mn-ea"/>
              <a:cs typeface="+mn-cs"/>
            </a:endParaRPr>
          </a:p>
        </p:txBody>
      </p:sp>
    </p:spTree>
    <p:extLst>
      <p:ext uri="{BB962C8B-B14F-4D97-AF65-F5344CB8AC3E}">
        <p14:creationId xmlns:p14="http://schemas.microsoft.com/office/powerpoint/2010/main" val="28009318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sz="1200" b="0" i="0" kern="1200" baseline="0" dirty="0">
              <a:solidFill>
                <a:schemeClr val="tx1"/>
              </a:solidFill>
              <a:effectLst/>
              <a:latin typeface="Meta IGM" panose="02000503040000020004" pitchFamily="2" charset="0"/>
              <a:ea typeface="+mn-ea"/>
              <a:cs typeface="+mn-cs"/>
            </a:endParaRPr>
          </a:p>
          <a:p>
            <a:endParaRPr lang="de-DE" dirty="0"/>
          </a:p>
        </p:txBody>
      </p:sp>
      <p:sp>
        <p:nvSpPr>
          <p:cNvPr id="4" name="Foliennummernplatzhalter 3"/>
          <p:cNvSpPr>
            <a:spLocks noGrp="1"/>
          </p:cNvSpPr>
          <p:nvPr>
            <p:ph type="sldNum" sz="quarter" idx="5"/>
          </p:nvPr>
        </p:nvSpPr>
        <p:spPr/>
        <p:txBody>
          <a:bodyPr/>
          <a:lstStyle/>
          <a:p>
            <a:pPr>
              <a:defRPr/>
            </a:pPr>
            <a:fld id="{7FA2499F-0BAB-497F-9E22-2D458B122EE2}" type="slidenum">
              <a:rPr lang="de-DE" smtClean="0"/>
              <a:pPr>
                <a:defRPr/>
              </a:pPr>
              <a:t>12</a:t>
            </a:fld>
            <a:endParaRPr lang="de-DE" dirty="0"/>
          </a:p>
        </p:txBody>
      </p:sp>
    </p:spTree>
    <p:extLst>
      <p:ext uri="{BB962C8B-B14F-4D97-AF65-F5344CB8AC3E}">
        <p14:creationId xmlns:p14="http://schemas.microsoft.com/office/powerpoint/2010/main" val="41624732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Hintergrundinfos zu den Zahlen:</a:t>
            </a:r>
          </a:p>
          <a:p>
            <a:endParaRPr lang="de-DE" dirty="0"/>
          </a:p>
          <a:p>
            <a:r>
              <a:rPr lang="de-DE" dirty="0"/>
              <a:t>Im</a:t>
            </a:r>
            <a:r>
              <a:rPr lang="de-DE" baseline="0" dirty="0"/>
              <a:t> Oktober veröffentlicht die Bundesagentur eine Bilanz des Ausbildungsjahres. Grundlage sind die gemeldeten Ausbildungsplätze und Bewerber*innen.</a:t>
            </a:r>
          </a:p>
          <a:p>
            <a:endParaRPr lang="de-DE" baseline="0" dirty="0"/>
          </a:p>
          <a:p>
            <a:endParaRPr lang="de-DE" baseline="0" dirty="0"/>
          </a:p>
          <a:p>
            <a:r>
              <a:rPr lang="de-DE" baseline="0" dirty="0"/>
              <a:t>Im Januar veröffentlicht das Institut für Berufsbildung (BIBB) eine Bilanz auf Grundlage von abgeschlossenen Ausbildungsverträgen.  </a:t>
            </a:r>
          </a:p>
          <a:p>
            <a:endParaRPr lang="de-DE" baseline="0" dirty="0"/>
          </a:p>
          <a:p>
            <a:r>
              <a:rPr lang="de-DE" baseline="0" dirty="0"/>
              <a:t>Auch wenn bei den BA-Zahlen Lücken existieren, kann man damit wunderbar arbeiten.</a:t>
            </a:r>
          </a:p>
          <a:p>
            <a:endParaRPr lang="de-DE" baseline="0" dirty="0"/>
          </a:p>
          <a:p>
            <a:endParaRPr lang="de-DE" baseline="0" dirty="0"/>
          </a:p>
          <a:p>
            <a:endParaRPr lang="de-DE" baseline="0" dirty="0"/>
          </a:p>
          <a:p>
            <a:r>
              <a:rPr lang="de-DE" dirty="0"/>
              <a:t>Hier nochmal der Link: https://statistik.arbeitsagentur.de/DE/Navigation/Statistiken/Interaktive-Statistiken/Ausbildungsmarkt/Ausbildungsmarkt-Nav.html</a:t>
            </a:r>
          </a:p>
          <a:p>
            <a:endParaRPr lang="de-DE" dirty="0"/>
          </a:p>
          <a:p>
            <a:r>
              <a:rPr lang="de-DE" dirty="0"/>
              <a:t>Bei Fragen wendet euch bitte an jan.wilde@igmetall.de</a:t>
            </a:r>
          </a:p>
        </p:txBody>
      </p:sp>
      <p:sp>
        <p:nvSpPr>
          <p:cNvPr id="4" name="Foliennummernplatzhalter 3"/>
          <p:cNvSpPr>
            <a:spLocks noGrp="1"/>
          </p:cNvSpPr>
          <p:nvPr>
            <p:ph type="sldNum" sz="quarter" idx="10"/>
          </p:nvPr>
        </p:nvSpPr>
        <p:spPr/>
        <p:txBody>
          <a:bodyPr/>
          <a:lstStyle/>
          <a:p>
            <a:pPr>
              <a:defRPr/>
            </a:pPr>
            <a:fld id="{7FA2499F-0BAB-497F-9E22-2D458B122EE2}" type="slidenum">
              <a:rPr lang="de-DE" smtClean="0"/>
              <a:pPr>
                <a:defRPr/>
              </a:pPr>
              <a:t>13</a:t>
            </a:fld>
            <a:endParaRPr lang="de-DE" dirty="0"/>
          </a:p>
        </p:txBody>
      </p:sp>
    </p:spTree>
    <p:extLst>
      <p:ext uri="{BB962C8B-B14F-4D97-AF65-F5344CB8AC3E}">
        <p14:creationId xmlns:p14="http://schemas.microsoft.com/office/powerpoint/2010/main" val="35661933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Folienbildplatzhalter 1">
            <a:extLst>
              <a:ext uri="{FF2B5EF4-FFF2-40B4-BE49-F238E27FC236}">
                <a16:creationId xmlns:a16="http://schemas.microsoft.com/office/drawing/2014/main" id="{D13065D5-9CF7-07C0-E37E-5D384BED16C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izenplatzhalter 2">
            <a:extLst>
              <a:ext uri="{FF2B5EF4-FFF2-40B4-BE49-F238E27FC236}">
                <a16:creationId xmlns:a16="http://schemas.microsoft.com/office/drawing/2014/main" id="{6C2FECA0-CC42-7E62-2E96-36EDB63107E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de-DE" dirty="0"/>
              <a:t>Die Arbeitgeber sagen unisono: Es gibt zu wenig</a:t>
            </a:r>
            <a:r>
              <a:rPr lang="de-DE" baseline="0" dirty="0"/>
              <a:t> Bewerber*innen.</a:t>
            </a:r>
          </a:p>
          <a:p>
            <a:endParaRPr lang="de-DE" baseline="0" dirty="0"/>
          </a:p>
          <a:p>
            <a:r>
              <a:rPr lang="de-DE" baseline="0" dirty="0"/>
              <a:t>Ich glaube, so einfach ist das nicht!</a:t>
            </a:r>
          </a:p>
          <a:p>
            <a:endParaRPr lang="de-DE" baseline="0" dirty="0"/>
          </a:p>
          <a:p>
            <a:r>
              <a:rPr lang="de-DE" dirty="0"/>
              <a:t>Es gibt genügend junge Leute, die einen guten Ausbildungsplatz suchen.</a:t>
            </a:r>
          </a:p>
          <a:p>
            <a:r>
              <a:rPr lang="de-DE" dirty="0"/>
              <a:t>Die Frage ist:</a:t>
            </a:r>
            <a:r>
              <a:rPr lang="de-DE" baseline="0" dirty="0"/>
              <a:t> Bekommen Sie auch eine Chance oder werden sie viel zu schnell aussortiert?</a:t>
            </a:r>
          </a:p>
          <a:p>
            <a:endParaRPr lang="de-DE" baseline="0" dirty="0"/>
          </a:p>
          <a:p>
            <a:r>
              <a:rPr lang="de-DE" baseline="0" dirty="0"/>
              <a:t>Es gibt in Deutschland über zwei Millionen junge Menschen unter 35 Jahre ohne Berufsausbildung. Viele davon hängen derzeit in diversen Warteschleifen. Sie würden ein Ausbildungsangebot sicher gerne annehmen. </a:t>
            </a:r>
            <a:endParaRPr lang="de-DE" dirty="0"/>
          </a:p>
        </p:txBody>
      </p:sp>
      <p:sp>
        <p:nvSpPr>
          <p:cNvPr id="33796" name="Foliennummernplatzhalter 3">
            <a:extLst>
              <a:ext uri="{FF2B5EF4-FFF2-40B4-BE49-F238E27FC236}">
                <a16:creationId xmlns:a16="http://schemas.microsoft.com/office/drawing/2014/main" id="{F85BB908-7BE8-6DAC-D57C-71CDB10B540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300">
                <a:solidFill>
                  <a:schemeClr val="tx1"/>
                </a:solidFill>
                <a:latin typeface="Meta IGM" panose="02000503040000020004" pitchFamily="2" charset="0"/>
              </a:defRPr>
            </a:lvl1pPr>
            <a:lvl2pPr marL="770216" indent="-296237">
              <a:defRPr sz="1300">
                <a:solidFill>
                  <a:schemeClr val="tx1"/>
                </a:solidFill>
                <a:latin typeface="Meta IGM" panose="02000503040000020004" pitchFamily="2" charset="0"/>
              </a:defRPr>
            </a:lvl2pPr>
            <a:lvl3pPr marL="1184948" indent="-236990">
              <a:defRPr sz="1300">
                <a:solidFill>
                  <a:schemeClr val="tx1"/>
                </a:solidFill>
                <a:latin typeface="Meta IGM" panose="02000503040000020004" pitchFamily="2" charset="0"/>
              </a:defRPr>
            </a:lvl3pPr>
            <a:lvl4pPr marL="1658927" indent="-236990">
              <a:defRPr sz="1300">
                <a:solidFill>
                  <a:schemeClr val="tx1"/>
                </a:solidFill>
                <a:latin typeface="Meta IGM" panose="02000503040000020004" pitchFamily="2" charset="0"/>
              </a:defRPr>
            </a:lvl4pPr>
            <a:lvl5pPr marL="2132907" indent="-236990">
              <a:defRPr sz="1300">
                <a:solidFill>
                  <a:schemeClr val="tx1"/>
                </a:solidFill>
                <a:latin typeface="Meta IGM" panose="02000503040000020004" pitchFamily="2" charset="0"/>
              </a:defRPr>
            </a:lvl5pPr>
            <a:lvl6pPr marL="2606886" indent="-236990" defTabSz="710969" fontAlgn="base">
              <a:spcBef>
                <a:spcPct val="0"/>
              </a:spcBef>
              <a:spcAft>
                <a:spcPct val="0"/>
              </a:spcAft>
              <a:defRPr sz="1300">
                <a:solidFill>
                  <a:schemeClr val="tx1"/>
                </a:solidFill>
                <a:latin typeface="Meta IGM" panose="02000503040000020004" pitchFamily="2" charset="0"/>
              </a:defRPr>
            </a:lvl6pPr>
            <a:lvl7pPr marL="3080865" indent="-236990" defTabSz="710969" fontAlgn="base">
              <a:spcBef>
                <a:spcPct val="0"/>
              </a:spcBef>
              <a:spcAft>
                <a:spcPct val="0"/>
              </a:spcAft>
              <a:defRPr sz="1300">
                <a:solidFill>
                  <a:schemeClr val="tx1"/>
                </a:solidFill>
                <a:latin typeface="Meta IGM" panose="02000503040000020004" pitchFamily="2" charset="0"/>
              </a:defRPr>
            </a:lvl7pPr>
            <a:lvl8pPr marL="3554844" indent="-236990" defTabSz="710969" fontAlgn="base">
              <a:spcBef>
                <a:spcPct val="0"/>
              </a:spcBef>
              <a:spcAft>
                <a:spcPct val="0"/>
              </a:spcAft>
              <a:defRPr sz="1300">
                <a:solidFill>
                  <a:schemeClr val="tx1"/>
                </a:solidFill>
                <a:latin typeface="Meta IGM" panose="02000503040000020004" pitchFamily="2" charset="0"/>
              </a:defRPr>
            </a:lvl8pPr>
            <a:lvl9pPr marL="4028824" indent="-236990" defTabSz="710969" fontAlgn="base">
              <a:spcBef>
                <a:spcPct val="0"/>
              </a:spcBef>
              <a:spcAft>
                <a:spcPct val="0"/>
              </a:spcAft>
              <a:defRPr sz="1300">
                <a:solidFill>
                  <a:schemeClr val="tx1"/>
                </a:solidFill>
                <a:latin typeface="Meta IGM" panose="02000503040000020004" pitchFamily="2" charset="0"/>
              </a:defRPr>
            </a:lvl9pPr>
          </a:lstStyle>
          <a:p>
            <a:pPr fontAlgn="base">
              <a:spcBef>
                <a:spcPct val="0"/>
              </a:spcBef>
              <a:spcAft>
                <a:spcPct val="0"/>
              </a:spcAft>
            </a:pPr>
            <a:fld id="{3F63759F-C819-4A33-8837-A257BE5E90DB}" type="slidenum">
              <a:rPr lang="de-DE" altLang="de-DE" sz="1000"/>
              <a:pPr fontAlgn="base">
                <a:spcBef>
                  <a:spcPct val="0"/>
                </a:spcBef>
                <a:spcAft>
                  <a:spcPct val="0"/>
                </a:spcAft>
              </a:pPr>
              <a:t>14</a:t>
            </a:fld>
            <a:endParaRPr lang="de-DE" altLang="de-DE" sz="1000"/>
          </a:p>
        </p:txBody>
      </p:sp>
    </p:spTree>
    <p:extLst>
      <p:ext uri="{BB962C8B-B14F-4D97-AF65-F5344CB8AC3E}">
        <p14:creationId xmlns:p14="http://schemas.microsoft.com/office/powerpoint/2010/main" val="26901613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Unsere Erfahrung ist: Die Arbeitgeber machen</a:t>
            </a:r>
            <a:r>
              <a:rPr lang="de-DE" baseline="0" dirty="0"/>
              <a:t> es sich oft zu leicht. Was stimmt: Die Zeiten, in denen man sich bequem die Rosinen aus Hunderten, manchmal Tausenden von Bewerbungen rauspicken konnte, sind erstmal vorbei.</a:t>
            </a:r>
          </a:p>
          <a:p>
            <a:r>
              <a:rPr lang="de-DE" baseline="0" dirty="0"/>
              <a:t>Das heißt: Man muss sich mehr anstrengen und mal neue Wege einschlagen:</a:t>
            </a:r>
          </a:p>
          <a:p>
            <a:endParaRPr lang="de-DE" baseline="0" dirty="0"/>
          </a:p>
          <a:p>
            <a:r>
              <a:rPr lang="de-DE" baseline="0" dirty="0"/>
              <a:t>Flexibler sein bei den Anforderungen.</a:t>
            </a:r>
          </a:p>
          <a:p>
            <a:r>
              <a:rPr lang="de-DE" baseline="0" dirty="0"/>
              <a:t>Mehr tun, um mit potentiellen Kandidat*innen in Kontakt zu kommen – ich zeige euch da später ein Beispiel</a:t>
            </a:r>
          </a:p>
          <a:p>
            <a:endParaRPr lang="de-DE" baseline="0" dirty="0"/>
          </a:p>
          <a:p>
            <a:r>
              <a:rPr lang="de-DE" baseline="0" dirty="0"/>
              <a:t>Und eine Menge Ausbildungsbetriebe werden bei den Ausbildungsbedingungen, Entgelt, Qualität, Betreuung, Perspektiven draufsatteln müssen. </a:t>
            </a:r>
          </a:p>
          <a:p>
            <a:endParaRPr lang="de-DE" baseline="0" dirty="0"/>
          </a:p>
          <a:p>
            <a:r>
              <a:rPr lang="de-DE" baseline="0" dirty="0"/>
              <a:t>Also meine Bitte: Wenn euch Management und Personalabteilung sagen, sie fänden niemanden, fragt genau nach, bringt sie dazu, mal andere Wege einzuschlagen und vor allem:  Macht mit bei dem, was ich euch gleich vorschlagen werde.</a:t>
            </a:r>
          </a:p>
          <a:p>
            <a:endParaRPr lang="de-DE" baseline="0" dirty="0"/>
          </a:p>
          <a:p>
            <a:r>
              <a:rPr lang="de-DE" baseline="0" dirty="0"/>
              <a:t>Auf der Beiratssitzung hat ein Kollege erzählt, dass die Arbeitgeber in seiner Geschäftsstelle fälschlicherweise einfach behaupten, es gebe zu wenig Bewerber*innen, um den Diskussionen mit der IG Metall über die Zahl der Ausbildungsplätze zu entgehen. Sie schrieben die gleiche Zahl der Ausbildungsplätze aus, besetzen aber einfach nicht alle ----</a:t>
            </a:r>
            <a:endParaRPr lang="de-DE" dirty="0"/>
          </a:p>
        </p:txBody>
      </p:sp>
      <p:sp>
        <p:nvSpPr>
          <p:cNvPr id="4" name="Foliennummernplatzhalter 3"/>
          <p:cNvSpPr>
            <a:spLocks noGrp="1"/>
          </p:cNvSpPr>
          <p:nvPr>
            <p:ph type="sldNum" sz="quarter" idx="5"/>
          </p:nvPr>
        </p:nvSpPr>
        <p:spPr/>
        <p:txBody>
          <a:bodyPr/>
          <a:lstStyle/>
          <a:p>
            <a:pPr>
              <a:defRPr/>
            </a:pPr>
            <a:fld id="{7FA2499F-0BAB-497F-9E22-2D458B122EE2}" type="slidenum">
              <a:rPr lang="de-DE" smtClean="0"/>
              <a:pPr>
                <a:defRPr/>
              </a:pPr>
              <a:t>15</a:t>
            </a:fld>
            <a:endParaRPr lang="de-DE" dirty="0"/>
          </a:p>
        </p:txBody>
      </p:sp>
    </p:spTree>
    <p:extLst>
      <p:ext uri="{BB962C8B-B14F-4D97-AF65-F5344CB8AC3E}">
        <p14:creationId xmlns:p14="http://schemas.microsoft.com/office/powerpoint/2010/main" val="27539605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Folienbildplatzhalter 1">
            <a:extLst>
              <a:ext uri="{FF2B5EF4-FFF2-40B4-BE49-F238E27FC236}">
                <a16:creationId xmlns:a16="http://schemas.microsoft.com/office/drawing/2014/main" id="{E0CC7BA6-AAD6-5B2D-980A-4FE7B56F96D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Notizenplatzhalter 2">
            <a:extLst>
              <a:ext uri="{FF2B5EF4-FFF2-40B4-BE49-F238E27FC236}">
                <a16:creationId xmlns:a16="http://schemas.microsoft.com/office/drawing/2014/main" id="{DB8F54C3-3031-891F-71BE-87EDDFCCE49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47958">
              <a:spcBef>
                <a:spcPct val="0"/>
              </a:spcBef>
              <a:defRPr/>
            </a:pPr>
            <a:r>
              <a:rPr lang="de-DE" altLang="de-DE" baseline="0" dirty="0">
                <a:solidFill>
                  <a:srgbClr val="161616"/>
                </a:solidFill>
              </a:rPr>
              <a:t>Ich denke, da sind wir uns einig:</a:t>
            </a:r>
          </a:p>
          <a:p>
            <a:pPr defTabSz="947958">
              <a:spcBef>
                <a:spcPct val="0"/>
              </a:spcBef>
              <a:defRPr/>
            </a:pPr>
            <a:r>
              <a:rPr lang="de-DE" altLang="de-DE" baseline="0" dirty="0">
                <a:solidFill>
                  <a:srgbClr val="161616"/>
                </a:solidFill>
              </a:rPr>
              <a:t>Ausbildung ist nicht nur wichtig für die Unternehmen, sondern auch für die Mitbestimmung im Unternehmen und für die gewerkschaftliche Organisationsmacht.</a:t>
            </a:r>
          </a:p>
          <a:p>
            <a:pPr defTabSz="947958">
              <a:spcBef>
                <a:spcPct val="0"/>
              </a:spcBef>
              <a:defRPr/>
            </a:pPr>
            <a:endParaRPr lang="de-DE" altLang="de-DE" baseline="0" dirty="0">
              <a:solidFill>
                <a:srgbClr val="161616"/>
              </a:solidFill>
            </a:endParaRPr>
          </a:p>
          <a:p>
            <a:pPr defTabSz="947958">
              <a:spcBef>
                <a:spcPct val="0"/>
              </a:spcBef>
              <a:defRPr/>
            </a:pPr>
            <a:r>
              <a:rPr lang="de-DE" altLang="de-DE" baseline="0" dirty="0">
                <a:solidFill>
                  <a:srgbClr val="161616"/>
                </a:solidFill>
              </a:rPr>
              <a:t>Ich gucke jetzt mal in die Runde:</a:t>
            </a:r>
          </a:p>
          <a:p>
            <a:pPr defTabSz="947958">
              <a:spcBef>
                <a:spcPct val="0"/>
              </a:spcBef>
              <a:defRPr/>
            </a:pPr>
            <a:endParaRPr lang="de-DE" altLang="de-DE" baseline="0" dirty="0">
              <a:solidFill>
                <a:srgbClr val="161616"/>
              </a:solidFill>
            </a:endParaRPr>
          </a:p>
          <a:p>
            <a:pPr defTabSz="947958">
              <a:spcBef>
                <a:spcPct val="0"/>
              </a:spcBef>
              <a:defRPr/>
            </a:pPr>
            <a:r>
              <a:rPr lang="de-DE" altLang="de-DE" baseline="0" dirty="0">
                <a:solidFill>
                  <a:srgbClr val="161616"/>
                </a:solidFill>
              </a:rPr>
              <a:t>Viele von uns sind mit der Ausbildung in unserer IG Metall eingetreten! </a:t>
            </a:r>
          </a:p>
          <a:p>
            <a:pPr defTabSz="947958">
              <a:spcBef>
                <a:spcPct val="0"/>
              </a:spcBef>
              <a:defRPr/>
            </a:pPr>
            <a:endParaRPr lang="de-DE" altLang="de-DE" baseline="0" dirty="0">
              <a:solidFill>
                <a:srgbClr val="161616"/>
              </a:solidFill>
            </a:endParaRPr>
          </a:p>
          <a:p>
            <a:pPr defTabSz="947958">
              <a:spcBef>
                <a:spcPct val="0"/>
              </a:spcBef>
              <a:defRPr/>
            </a:pPr>
            <a:r>
              <a:rPr lang="de-DE" altLang="de-DE" baseline="0" dirty="0">
                <a:solidFill>
                  <a:srgbClr val="161616"/>
                </a:solidFill>
              </a:rPr>
              <a:t>Viele von uns haben als </a:t>
            </a:r>
            <a:r>
              <a:rPr lang="de-DE" altLang="de-DE" baseline="0" dirty="0" err="1">
                <a:solidFill>
                  <a:srgbClr val="161616"/>
                </a:solidFill>
              </a:rPr>
              <a:t>JAVis</a:t>
            </a:r>
            <a:r>
              <a:rPr lang="de-DE" altLang="de-DE" baseline="0" dirty="0">
                <a:solidFill>
                  <a:srgbClr val="161616"/>
                </a:solidFill>
              </a:rPr>
              <a:t> angefangen.</a:t>
            </a:r>
          </a:p>
          <a:p>
            <a:pPr defTabSz="947958">
              <a:spcBef>
                <a:spcPct val="0"/>
              </a:spcBef>
              <a:defRPr/>
            </a:pPr>
            <a:endParaRPr lang="de-DE" altLang="de-DE" baseline="0" dirty="0">
              <a:solidFill>
                <a:srgbClr val="161616"/>
              </a:solidFill>
            </a:endParaRPr>
          </a:p>
          <a:p>
            <a:pPr defTabSz="947958">
              <a:spcBef>
                <a:spcPct val="0"/>
              </a:spcBef>
              <a:defRPr/>
            </a:pPr>
            <a:r>
              <a:rPr lang="de-DE" altLang="de-DE" baseline="0" dirty="0">
                <a:solidFill>
                  <a:srgbClr val="161616"/>
                </a:solidFill>
              </a:rPr>
              <a:t>In unserer (IG Metall) Jugend haben wir auch erfolgreich mobilisieren gelernt!</a:t>
            </a:r>
          </a:p>
          <a:p>
            <a:pPr defTabSz="947958">
              <a:spcBef>
                <a:spcPct val="0"/>
              </a:spcBef>
              <a:defRPr/>
            </a:pPr>
            <a:endParaRPr lang="de-DE" altLang="de-DE" baseline="0" dirty="0">
              <a:solidFill>
                <a:srgbClr val="161616"/>
              </a:solidFill>
            </a:endParaRPr>
          </a:p>
          <a:p>
            <a:pPr defTabSz="947958">
              <a:spcBef>
                <a:spcPct val="0"/>
              </a:spcBef>
              <a:defRPr/>
            </a:pPr>
            <a:r>
              <a:rPr lang="de-DE" altLang="de-DE" baseline="0" dirty="0">
                <a:solidFill>
                  <a:srgbClr val="161616"/>
                </a:solidFill>
              </a:rPr>
              <a:t>Was wären unser Kundgebungen und Aktionen ohne Jugend?</a:t>
            </a:r>
          </a:p>
          <a:p>
            <a:pPr defTabSz="947958">
              <a:spcBef>
                <a:spcPct val="0"/>
              </a:spcBef>
              <a:defRPr/>
            </a:pPr>
            <a:endParaRPr lang="de-DE" altLang="de-DE" baseline="0" dirty="0">
              <a:solidFill>
                <a:srgbClr val="161616"/>
              </a:solidFill>
            </a:endParaRPr>
          </a:p>
          <a:p>
            <a:pPr defTabSz="947958">
              <a:spcBef>
                <a:spcPct val="0"/>
              </a:spcBef>
              <a:defRPr/>
            </a:pPr>
            <a:r>
              <a:rPr lang="de-DE" altLang="de-DE" baseline="0" dirty="0">
                <a:solidFill>
                  <a:srgbClr val="161616"/>
                </a:solidFill>
              </a:rPr>
              <a:t>Und weniger Auszubildende bedeutet auch automatisch weniger 1% Zahler*innen…</a:t>
            </a:r>
            <a:endParaRPr lang="de-DE" altLang="de-DE" dirty="0">
              <a:solidFill>
                <a:srgbClr val="161616"/>
              </a:solidFill>
            </a:endParaRPr>
          </a:p>
        </p:txBody>
      </p:sp>
      <p:sp>
        <p:nvSpPr>
          <p:cNvPr id="40964" name="Foliennummernplatzhalter 3">
            <a:extLst>
              <a:ext uri="{FF2B5EF4-FFF2-40B4-BE49-F238E27FC236}">
                <a16:creationId xmlns:a16="http://schemas.microsoft.com/office/drawing/2014/main" id="{FBE3E323-09A6-FCDC-E287-1454B7848D9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300">
                <a:solidFill>
                  <a:schemeClr val="tx1"/>
                </a:solidFill>
                <a:latin typeface="Meta IGM" panose="02000503040000020004" pitchFamily="2" charset="0"/>
              </a:defRPr>
            </a:lvl1pPr>
            <a:lvl2pPr marL="770216" indent="-296237">
              <a:defRPr sz="1300">
                <a:solidFill>
                  <a:schemeClr val="tx1"/>
                </a:solidFill>
                <a:latin typeface="Meta IGM" panose="02000503040000020004" pitchFamily="2" charset="0"/>
              </a:defRPr>
            </a:lvl2pPr>
            <a:lvl3pPr marL="1184948" indent="-236990">
              <a:defRPr sz="1300">
                <a:solidFill>
                  <a:schemeClr val="tx1"/>
                </a:solidFill>
                <a:latin typeface="Meta IGM" panose="02000503040000020004" pitchFamily="2" charset="0"/>
              </a:defRPr>
            </a:lvl3pPr>
            <a:lvl4pPr marL="1658927" indent="-236990">
              <a:defRPr sz="1300">
                <a:solidFill>
                  <a:schemeClr val="tx1"/>
                </a:solidFill>
                <a:latin typeface="Meta IGM" panose="02000503040000020004" pitchFamily="2" charset="0"/>
              </a:defRPr>
            </a:lvl4pPr>
            <a:lvl5pPr marL="2132907" indent="-236990">
              <a:defRPr sz="1300">
                <a:solidFill>
                  <a:schemeClr val="tx1"/>
                </a:solidFill>
                <a:latin typeface="Meta IGM" panose="02000503040000020004" pitchFamily="2" charset="0"/>
              </a:defRPr>
            </a:lvl5pPr>
            <a:lvl6pPr marL="2606886" indent="-236990" defTabSz="710969" fontAlgn="base">
              <a:spcBef>
                <a:spcPct val="0"/>
              </a:spcBef>
              <a:spcAft>
                <a:spcPct val="0"/>
              </a:spcAft>
              <a:defRPr sz="1300">
                <a:solidFill>
                  <a:schemeClr val="tx1"/>
                </a:solidFill>
                <a:latin typeface="Meta IGM" panose="02000503040000020004" pitchFamily="2" charset="0"/>
              </a:defRPr>
            </a:lvl6pPr>
            <a:lvl7pPr marL="3080865" indent="-236990" defTabSz="710969" fontAlgn="base">
              <a:spcBef>
                <a:spcPct val="0"/>
              </a:spcBef>
              <a:spcAft>
                <a:spcPct val="0"/>
              </a:spcAft>
              <a:defRPr sz="1300">
                <a:solidFill>
                  <a:schemeClr val="tx1"/>
                </a:solidFill>
                <a:latin typeface="Meta IGM" panose="02000503040000020004" pitchFamily="2" charset="0"/>
              </a:defRPr>
            </a:lvl7pPr>
            <a:lvl8pPr marL="3554844" indent="-236990" defTabSz="710969" fontAlgn="base">
              <a:spcBef>
                <a:spcPct val="0"/>
              </a:spcBef>
              <a:spcAft>
                <a:spcPct val="0"/>
              </a:spcAft>
              <a:defRPr sz="1300">
                <a:solidFill>
                  <a:schemeClr val="tx1"/>
                </a:solidFill>
                <a:latin typeface="Meta IGM" panose="02000503040000020004" pitchFamily="2" charset="0"/>
              </a:defRPr>
            </a:lvl8pPr>
            <a:lvl9pPr marL="4028824" indent="-236990" defTabSz="710969" fontAlgn="base">
              <a:spcBef>
                <a:spcPct val="0"/>
              </a:spcBef>
              <a:spcAft>
                <a:spcPct val="0"/>
              </a:spcAft>
              <a:defRPr sz="1300">
                <a:solidFill>
                  <a:schemeClr val="tx1"/>
                </a:solidFill>
                <a:latin typeface="Meta IGM" panose="02000503040000020004" pitchFamily="2" charset="0"/>
              </a:defRPr>
            </a:lvl9pPr>
          </a:lstStyle>
          <a:p>
            <a:pPr fontAlgn="base">
              <a:spcBef>
                <a:spcPct val="0"/>
              </a:spcBef>
              <a:spcAft>
                <a:spcPct val="0"/>
              </a:spcAft>
            </a:pPr>
            <a:fld id="{D14EC21C-9B0C-41EE-A353-2AEFE00CA29C}" type="slidenum">
              <a:rPr lang="de-DE" altLang="de-DE" sz="1000"/>
              <a:pPr fontAlgn="base">
                <a:spcBef>
                  <a:spcPct val="0"/>
                </a:spcBef>
                <a:spcAft>
                  <a:spcPct val="0"/>
                </a:spcAft>
              </a:pPr>
              <a:t>16</a:t>
            </a:fld>
            <a:endParaRPr lang="de-DE" altLang="de-DE" sz="1000"/>
          </a:p>
        </p:txBody>
      </p:sp>
    </p:spTree>
    <p:extLst>
      <p:ext uri="{BB962C8B-B14F-4D97-AF65-F5344CB8AC3E}">
        <p14:creationId xmlns:p14="http://schemas.microsoft.com/office/powerpoint/2010/main" val="23315849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kumimoji="0" lang="de-DE" altLang="de-DE" sz="1200" i="0" u="none" strike="noStrike" kern="1200" cap="none" spc="0" normalizeH="0" baseline="0" noProof="0" dirty="0">
                <a:ln>
                  <a:noFill/>
                </a:ln>
                <a:solidFill>
                  <a:srgbClr val="DADADA">
                    <a:lumMod val="10000"/>
                  </a:srgbClr>
                </a:solidFill>
                <a:effectLst/>
                <a:uLnTx/>
                <a:uFillTx/>
                <a:latin typeface="Meta IGM" panose="02000503040000020004" pitchFamily="2" charset="0"/>
                <a:ea typeface="+mn-ea"/>
                <a:cs typeface="Calibri" panose="020F0502020204030204" pitchFamily="34" charset="0"/>
              </a:rPr>
              <a:t>Die Jugend ist im Rahmen der Kampagne </a:t>
            </a:r>
            <a:r>
              <a:rPr kumimoji="0" lang="de-DE" altLang="de-DE" sz="1200" i="1" u="none" strike="noStrike" kern="1200" cap="none" spc="0" normalizeH="0" baseline="0" noProof="0" dirty="0">
                <a:ln>
                  <a:noFill/>
                </a:ln>
                <a:solidFill>
                  <a:srgbClr val="DADADA">
                    <a:lumMod val="10000"/>
                  </a:srgbClr>
                </a:solidFill>
                <a:effectLst/>
                <a:uLnTx/>
                <a:uFillTx/>
                <a:latin typeface="Meta IGM" panose="02000503040000020004" pitchFamily="2" charset="0"/>
                <a:ea typeface="+mn-ea"/>
                <a:cs typeface="Calibri" panose="020F0502020204030204" pitchFamily="34" charset="0"/>
              </a:rPr>
              <a:t>Ausbildung besser und mehr </a:t>
            </a:r>
            <a:r>
              <a:rPr kumimoji="0" lang="de-DE" altLang="de-DE" sz="1200" i="0" u="none" strike="noStrike" kern="1200" cap="none" spc="0" normalizeH="0" baseline="0" noProof="0" dirty="0">
                <a:ln>
                  <a:noFill/>
                </a:ln>
                <a:solidFill>
                  <a:srgbClr val="DADADA">
                    <a:lumMod val="10000"/>
                  </a:srgbClr>
                </a:solidFill>
                <a:effectLst/>
                <a:uLnTx/>
                <a:uFillTx/>
                <a:latin typeface="Meta IGM" panose="02000503040000020004" pitchFamily="2" charset="0"/>
                <a:ea typeface="+mn-ea"/>
                <a:cs typeface="Calibri" panose="020F0502020204030204" pitchFamily="34" charset="0"/>
              </a:rPr>
              <a:t>schon sehr aktiv. Es finden viele Aktionen statt.</a:t>
            </a:r>
          </a:p>
          <a:p>
            <a:pPr marL="0" marR="0" lvl="0" indent="0" algn="l" defTabSz="914400" rtl="0" eaLnBrk="1" fontAlgn="base" latinLnBrk="0" hangingPunct="1">
              <a:lnSpc>
                <a:spcPct val="100000"/>
              </a:lnSpc>
              <a:spcBef>
                <a:spcPct val="30000"/>
              </a:spcBef>
              <a:spcAft>
                <a:spcPct val="0"/>
              </a:spcAft>
              <a:buClrTx/>
              <a:buSzTx/>
              <a:buFontTx/>
              <a:buNone/>
              <a:tabLst/>
              <a:defRPr/>
            </a:pPr>
            <a:r>
              <a:rPr kumimoji="0" lang="de-DE" altLang="de-DE" sz="1200" i="0" u="none" strike="noStrike" kern="1200" cap="none" spc="0" normalizeH="0" baseline="0" noProof="0" dirty="0">
                <a:ln>
                  <a:noFill/>
                </a:ln>
                <a:solidFill>
                  <a:srgbClr val="DADADA">
                    <a:lumMod val="10000"/>
                  </a:srgbClr>
                </a:solidFill>
                <a:effectLst/>
                <a:uLnTx/>
                <a:uFillTx/>
                <a:latin typeface="Meta IGM" panose="02000503040000020004" pitchFamily="2" charset="0"/>
                <a:ea typeface="+mn-ea"/>
                <a:cs typeface="Calibri" panose="020F0502020204030204" pitchFamily="34" charset="0"/>
              </a:rPr>
              <a:t>Aber das reicht nicht. Um den Trend zu drehen oder mindestens anzuhalten, brauchen jetzt die breite Unterstützung von unseren Top-Funktionär*innen:</a:t>
            </a:r>
          </a:p>
          <a:p>
            <a:pPr marL="0" marR="0" lvl="0" indent="0" algn="l" defTabSz="914400" rtl="0" eaLnBrk="1" fontAlgn="base" latinLnBrk="0" hangingPunct="1">
              <a:lnSpc>
                <a:spcPct val="100000"/>
              </a:lnSpc>
              <a:spcBef>
                <a:spcPct val="30000"/>
              </a:spcBef>
              <a:spcAft>
                <a:spcPct val="0"/>
              </a:spcAft>
              <a:buClrTx/>
              <a:buSzTx/>
              <a:buFontTx/>
              <a:buNone/>
              <a:tabLst/>
              <a:defRPr/>
            </a:pPr>
            <a:r>
              <a:rPr kumimoji="0" lang="de-DE" altLang="de-DE" sz="1200" i="0" u="none" strike="noStrike" kern="1200" cap="none" spc="0" normalizeH="0" baseline="0" noProof="0" dirty="0">
                <a:ln>
                  <a:noFill/>
                </a:ln>
                <a:solidFill>
                  <a:srgbClr val="DADADA">
                    <a:lumMod val="10000"/>
                  </a:srgbClr>
                </a:solidFill>
                <a:effectLst/>
                <a:uLnTx/>
                <a:uFillTx/>
                <a:latin typeface="Meta IGM" panose="02000503040000020004" pitchFamily="2" charset="0"/>
                <a:ea typeface="+mn-ea"/>
                <a:cs typeface="Calibri" panose="020F0502020204030204" pitchFamily="34" charset="0"/>
              </a:rPr>
              <a:t>BR-Spitzen, VK-Leitungen, Bevollmächtigte.</a:t>
            </a:r>
          </a:p>
          <a:p>
            <a:pPr marL="0" marR="0" lvl="0" indent="0" algn="l" defTabSz="914400" rtl="0" eaLnBrk="1" fontAlgn="base" latinLnBrk="0" hangingPunct="1">
              <a:lnSpc>
                <a:spcPct val="100000"/>
              </a:lnSpc>
              <a:spcBef>
                <a:spcPct val="30000"/>
              </a:spcBef>
              <a:spcAft>
                <a:spcPct val="0"/>
              </a:spcAft>
              <a:buClrTx/>
              <a:buSzTx/>
              <a:buFontTx/>
              <a:buNone/>
              <a:tabLst/>
              <a:defRPr/>
            </a:pPr>
            <a:r>
              <a:rPr kumimoji="0" lang="de-DE" altLang="de-DE" sz="1200" i="0" u="none" strike="noStrike" kern="1200" cap="none" spc="0" normalizeH="0" baseline="0" noProof="0" dirty="0">
                <a:ln>
                  <a:noFill/>
                </a:ln>
                <a:solidFill>
                  <a:srgbClr val="DADADA">
                    <a:lumMod val="10000"/>
                  </a:srgbClr>
                </a:solidFill>
                <a:effectLst/>
                <a:uLnTx/>
                <a:uFillTx/>
                <a:latin typeface="Meta IGM" panose="02000503040000020004" pitchFamily="2" charset="0"/>
                <a:ea typeface="+mn-ea"/>
                <a:cs typeface="Calibri" panose="020F0502020204030204" pitchFamily="34" charset="0"/>
              </a:rPr>
              <a:t>Und ich wiederhole meine Aussage von vorhin. Es ist wirklich so:</a:t>
            </a:r>
            <a:br>
              <a:rPr kumimoji="0" lang="de-DE" altLang="de-DE" sz="1200" i="0" u="none" strike="noStrike" kern="1200" cap="none" spc="0" normalizeH="0" baseline="0" noProof="0" dirty="0">
                <a:ln>
                  <a:noFill/>
                </a:ln>
                <a:solidFill>
                  <a:srgbClr val="DADADA">
                    <a:lumMod val="10000"/>
                  </a:srgbClr>
                </a:solidFill>
                <a:effectLst/>
                <a:uLnTx/>
                <a:uFillTx/>
                <a:latin typeface="Meta IGM" panose="02000503040000020004" pitchFamily="2" charset="0"/>
                <a:ea typeface="+mn-ea"/>
                <a:cs typeface="Calibri" panose="020F0502020204030204" pitchFamily="34" charset="0"/>
              </a:rPr>
            </a:br>
            <a:r>
              <a:rPr kumimoji="0" lang="de-DE" altLang="de-DE" sz="1200" b="1" i="0" u="none" strike="noStrike" kern="1200" cap="none" spc="0" normalizeH="0" baseline="0" noProof="0" dirty="0">
                <a:ln>
                  <a:noFill/>
                </a:ln>
                <a:solidFill>
                  <a:srgbClr val="DADADA">
                    <a:lumMod val="10000"/>
                  </a:srgbClr>
                </a:solidFill>
                <a:effectLst/>
                <a:uLnTx/>
                <a:uFillTx/>
                <a:latin typeface="Meta IGM" panose="02000503040000020004" pitchFamily="2" charset="0"/>
                <a:ea typeface="+mn-ea"/>
                <a:cs typeface="Calibri" panose="020F0502020204030204" pitchFamily="34" charset="0"/>
              </a:rPr>
              <a:t>Jeder einzelne </a:t>
            </a:r>
            <a:r>
              <a:rPr lang="de-DE" altLang="de-DE" sz="1200" b="1" dirty="0">
                <a:solidFill>
                  <a:srgbClr val="DADADA">
                    <a:lumMod val="10000"/>
                  </a:srgbClr>
                </a:solidFill>
              </a:rPr>
              <a:t>Ausbildungsplatz zählt</a:t>
            </a:r>
            <a:r>
              <a:rPr lang="de-DE" altLang="de-DE" sz="1200" dirty="0">
                <a:solidFill>
                  <a:srgbClr val="DADADA">
                    <a:lumMod val="10000"/>
                  </a:srgbClr>
                </a:solidFill>
              </a:rPr>
              <a:t>, ob gerettet oder neu eingerichtet. </a:t>
            </a:r>
          </a:p>
          <a:p>
            <a:pPr marL="0" marR="0" lvl="0" indent="0" algn="l" defTabSz="914400" rtl="0" eaLnBrk="1" fontAlgn="base" latinLnBrk="0" hangingPunct="1">
              <a:lnSpc>
                <a:spcPct val="100000"/>
              </a:lnSpc>
              <a:spcBef>
                <a:spcPct val="30000"/>
              </a:spcBef>
              <a:spcAft>
                <a:spcPct val="0"/>
              </a:spcAft>
              <a:buClrTx/>
              <a:buSzTx/>
              <a:buFontTx/>
              <a:buNone/>
              <a:tabLst/>
              <a:defRPr/>
            </a:pPr>
            <a:r>
              <a:rPr lang="de-DE" altLang="de-DE" sz="1200" dirty="0">
                <a:solidFill>
                  <a:srgbClr val="DADADA">
                    <a:lumMod val="10000"/>
                  </a:srgbClr>
                </a:solidFill>
              </a:rPr>
              <a:t>In großen Unternehmen wie kleinen Betrieben. </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de-DE" altLang="de-DE" sz="1200" dirty="0">
              <a:solidFill>
                <a:srgbClr val="DADADA">
                  <a:lumMod val="10000"/>
                </a:srgbClr>
              </a:solidFill>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de-DE" altLang="de-DE" sz="1200" dirty="0">
                <a:solidFill>
                  <a:srgbClr val="DADADA">
                    <a:lumMod val="10000"/>
                  </a:srgbClr>
                </a:solidFill>
              </a:rPr>
              <a:t>Was</a:t>
            </a:r>
            <a:r>
              <a:rPr lang="de-DE" altLang="de-DE" sz="1200" baseline="0" dirty="0">
                <a:solidFill>
                  <a:srgbClr val="DADADA">
                    <a:lumMod val="10000"/>
                  </a:srgbClr>
                </a:solidFill>
              </a:rPr>
              <a:t> wollen wir von Euch:</a:t>
            </a:r>
          </a:p>
          <a:p>
            <a:pPr marL="0" marR="0" lvl="0" indent="0" algn="l" defTabSz="914400" rtl="0" eaLnBrk="1" fontAlgn="base" latinLnBrk="0" hangingPunct="1">
              <a:lnSpc>
                <a:spcPct val="100000"/>
              </a:lnSpc>
              <a:spcBef>
                <a:spcPct val="30000"/>
              </a:spcBef>
              <a:spcAft>
                <a:spcPct val="0"/>
              </a:spcAft>
              <a:buClrTx/>
              <a:buSzTx/>
              <a:buFontTx/>
              <a:buNone/>
              <a:tabLst/>
              <a:defRPr/>
            </a:pPr>
            <a:r>
              <a:rPr lang="de-DE" altLang="de-DE" sz="1200" dirty="0">
                <a:solidFill>
                  <a:srgbClr val="DADADA">
                    <a:lumMod val="10000"/>
                  </a:srgbClr>
                </a:solidFill>
              </a:rPr>
              <a:t>Im ersten Schritt bitten wir euch, dass ihr</a:t>
            </a:r>
            <a:r>
              <a:rPr lang="de-DE" altLang="de-DE" sz="1200" baseline="0" dirty="0">
                <a:solidFill>
                  <a:srgbClr val="DADADA">
                    <a:lumMod val="10000"/>
                  </a:srgbClr>
                </a:solidFill>
              </a:rPr>
              <a:t> bei euch und für euch in der Geschäftsstelle ein Analyse macht. Gibt es bei uns mehr, gleich viel oder weniger Ausbildungsplätze?</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de-DE" altLang="de-DE" sz="1200" baseline="0" dirty="0">
              <a:solidFill>
                <a:srgbClr val="DADADA">
                  <a:lumMod val="10000"/>
                </a:srgbClr>
              </a:solidFill>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de-DE" altLang="de-DE" sz="1200" baseline="0" dirty="0">
                <a:solidFill>
                  <a:srgbClr val="DADADA">
                    <a:lumMod val="10000"/>
                  </a:srgbClr>
                </a:solidFill>
              </a:rPr>
              <a:t>Und als nächsten Schritt schlagen wir euch vor, lokale Initiativen zu starten.</a:t>
            </a:r>
          </a:p>
          <a:p>
            <a:pPr marL="0" marR="0" lvl="0" indent="0" algn="l" defTabSz="914400" rtl="0" eaLnBrk="1" fontAlgn="base" latinLnBrk="0" hangingPunct="1">
              <a:lnSpc>
                <a:spcPct val="100000"/>
              </a:lnSpc>
              <a:spcBef>
                <a:spcPct val="30000"/>
              </a:spcBef>
              <a:spcAft>
                <a:spcPct val="0"/>
              </a:spcAft>
              <a:buClrTx/>
              <a:buSzTx/>
              <a:buFontTx/>
              <a:buNone/>
              <a:tabLst/>
              <a:defRPr/>
            </a:pPr>
            <a:r>
              <a:rPr lang="de-DE" altLang="de-DE" sz="1200" baseline="0" dirty="0">
                <a:solidFill>
                  <a:srgbClr val="DADADA">
                    <a:lumMod val="10000"/>
                  </a:srgbClr>
                </a:solidFill>
              </a:rPr>
              <a:t>Das kann ein runder Tisch oder ein Bündnis für Ausbildung in der Geschäftsstelle oder Region sein, ein betriebliche Initiative oder was auch immer. Es kommt dabei weniger drauf an, dass ihr jetzt ein Feuerwerk von Aktivitäten entfacht, sondern es geht, glaube ich, darum, gezielt darauf hinzuwirken, dass die Unternehmen, die Arbeitsagenturen und Berufsschulen endlich mal ihrer Komfortzone verlassen.</a:t>
            </a:r>
          </a:p>
          <a:p>
            <a:pPr marL="0" marR="0" lvl="0" indent="0" algn="l" defTabSz="914400" rtl="0" eaLnBrk="1" fontAlgn="base" latinLnBrk="0" hangingPunct="1">
              <a:lnSpc>
                <a:spcPct val="100000"/>
              </a:lnSpc>
              <a:spcBef>
                <a:spcPct val="30000"/>
              </a:spcBef>
              <a:spcAft>
                <a:spcPct val="0"/>
              </a:spcAft>
              <a:buClrTx/>
              <a:buSzTx/>
              <a:buFontTx/>
              <a:buNone/>
              <a:tabLst/>
              <a:defRPr/>
            </a:pPr>
            <a:r>
              <a:rPr lang="de-DE" altLang="de-DE" sz="1200" baseline="0" dirty="0">
                <a:solidFill>
                  <a:srgbClr val="DADADA">
                    <a:lumMod val="10000"/>
                  </a:srgbClr>
                </a:solidFill>
              </a:rPr>
              <a:t>Mit dem Thema kann man doch nur gewinnen!</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de-DE" altLang="de-DE" sz="1200" baseline="0" dirty="0">
              <a:solidFill>
                <a:srgbClr val="DADADA">
                  <a:lumMod val="10000"/>
                </a:srgbClr>
              </a:solidFill>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de-DE" altLang="de-DE" sz="1200" baseline="0" dirty="0">
                <a:solidFill>
                  <a:srgbClr val="DADADA">
                    <a:lumMod val="10000"/>
                  </a:srgbClr>
                </a:solidFill>
              </a:rPr>
              <a:t>Die IG Metall-Jugend wird euch mit Aktionen etc. unterstützen. Aber jetzt sind wirklich auch wir Nicht mehr ganz so Jugendlichen gefragt. Bevollmächtigte, Betriebsbetreuer*innen, Betriebsratsvorsitzende, Aufsichtsratsmitglieder.</a:t>
            </a:r>
            <a:endParaRPr lang="de-DE" altLang="de-DE" sz="1200" dirty="0">
              <a:solidFill>
                <a:srgbClr val="DADADA">
                  <a:lumMod val="10000"/>
                </a:srgbClr>
              </a:solidFill>
            </a:endParaRPr>
          </a:p>
          <a:p>
            <a:r>
              <a:rPr lang="de-DE" dirty="0"/>
              <a:t>Lasst uns die Arbeitgeber </a:t>
            </a:r>
            <a:r>
              <a:rPr lang="de-DE" dirty="0" err="1"/>
              <a:t>anstupsen</a:t>
            </a:r>
            <a:r>
              <a:rPr lang="de-DE" dirty="0"/>
              <a:t> – wie man im Internet heute sagt – und wenn nötig</a:t>
            </a:r>
            <a:r>
              <a:rPr lang="de-DE" baseline="0" dirty="0"/>
              <a:t> auch sehr kräftig.</a:t>
            </a:r>
            <a:endParaRPr lang="de-DE" dirty="0"/>
          </a:p>
        </p:txBody>
      </p:sp>
      <p:sp>
        <p:nvSpPr>
          <p:cNvPr id="4" name="Foliennummernplatzhalter 3"/>
          <p:cNvSpPr>
            <a:spLocks noGrp="1"/>
          </p:cNvSpPr>
          <p:nvPr>
            <p:ph type="sldNum" sz="quarter" idx="10"/>
          </p:nvPr>
        </p:nvSpPr>
        <p:spPr/>
        <p:txBody>
          <a:bodyPr/>
          <a:lstStyle/>
          <a:p>
            <a:pPr>
              <a:defRPr/>
            </a:pPr>
            <a:fld id="{7FA2499F-0BAB-497F-9E22-2D458B122EE2}" type="slidenum">
              <a:rPr lang="de-DE" smtClean="0"/>
              <a:pPr>
                <a:defRPr/>
              </a:pPr>
              <a:t>17</a:t>
            </a:fld>
            <a:endParaRPr lang="de-DE" dirty="0"/>
          </a:p>
        </p:txBody>
      </p:sp>
    </p:spTree>
    <p:extLst>
      <p:ext uri="{BB962C8B-B14F-4D97-AF65-F5344CB8AC3E}">
        <p14:creationId xmlns:p14="http://schemas.microsoft.com/office/powerpoint/2010/main" val="37477271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Unser Ziele</a:t>
            </a:r>
            <a:r>
              <a:rPr lang="de-DE" baseline="0" dirty="0"/>
              <a:t> sind dabei sehr klar:</a:t>
            </a:r>
          </a:p>
          <a:p>
            <a:pPr marL="171450" indent="-171450">
              <a:buFont typeface="Arial" panose="020B0604020202020204" pitchFamily="34" charset="0"/>
              <a:buChar char="•"/>
            </a:pPr>
            <a:r>
              <a:rPr lang="de-DE" dirty="0"/>
              <a:t>Mehr betriebliche Ausbildungsplätze</a:t>
            </a:r>
          </a:p>
          <a:p>
            <a:pPr marL="171450" indent="-171450">
              <a:buFont typeface="Arial" panose="020B0604020202020204" pitchFamily="34" charset="0"/>
              <a:buChar char="•"/>
            </a:pPr>
            <a:r>
              <a:rPr lang="de-DE" dirty="0"/>
              <a:t>Stärkung der betrieblichen Gremien in Fragen der Mitbestimmung zur Ausbildung</a:t>
            </a:r>
          </a:p>
          <a:p>
            <a:pPr marL="171450" indent="-171450">
              <a:buFont typeface="Arial" panose="020B0604020202020204" pitchFamily="34" charset="0"/>
              <a:buChar char="•"/>
            </a:pPr>
            <a:r>
              <a:rPr lang="de-DE" dirty="0"/>
              <a:t>Verbesserung der Ausbildungssituation für junge Menschen</a:t>
            </a: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de-DE" dirty="0"/>
              <a:t>Und insbesondere bessere </a:t>
            </a:r>
            <a:r>
              <a:rPr lang="de-DE" baseline="0" dirty="0"/>
              <a:t>Chancen </a:t>
            </a:r>
            <a:r>
              <a:rPr lang="de-DE" dirty="0"/>
              <a:t>für Hauptschüler*innen</a:t>
            </a:r>
          </a:p>
          <a:p>
            <a:endParaRPr lang="de-DE" dirty="0"/>
          </a:p>
          <a:p>
            <a:endParaRPr lang="de-DE" dirty="0"/>
          </a:p>
        </p:txBody>
      </p:sp>
      <p:sp>
        <p:nvSpPr>
          <p:cNvPr id="4" name="Foliennummernplatzhalter 3"/>
          <p:cNvSpPr>
            <a:spLocks noGrp="1"/>
          </p:cNvSpPr>
          <p:nvPr>
            <p:ph type="sldNum" sz="quarter" idx="10"/>
          </p:nvPr>
        </p:nvSpPr>
        <p:spPr/>
        <p:txBody>
          <a:bodyPr/>
          <a:lstStyle/>
          <a:p>
            <a:pPr>
              <a:defRPr/>
            </a:pPr>
            <a:fld id="{7FA2499F-0BAB-497F-9E22-2D458B122EE2}" type="slidenum">
              <a:rPr lang="de-DE" smtClean="0"/>
              <a:pPr>
                <a:defRPr/>
              </a:pPr>
              <a:t>18</a:t>
            </a:fld>
            <a:endParaRPr lang="de-DE" dirty="0"/>
          </a:p>
        </p:txBody>
      </p:sp>
    </p:spTree>
    <p:extLst>
      <p:ext uri="{BB962C8B-B14F-4D97-AF65-F5344CB8AC3E}">
        <p14:creationId xmlns:p14="http://schemas.microsoft.com/office/powerpoint/2010/main" val="32319842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Hier ist nochmal ein Überblick über unsere politischen Forderungen der IG Metall in</a:t>
            </a:r>
            <a:r>
              <a:rPr lang="de-DE" baseline="0" dirty="0"/>
              <a:t> dem Zusammenhang. </a:t>
            </a:r>
            <a:endParaRPr lang="de-DE" dirty="0"/>
          </a:p>
        </p:txBody>
      </p:sp>
      <p:sp>
        <p:nvSpPr>
          <p:cNvPr id="4" name="Foliennummernplatzhalter 3"/>
          <p:cNvSpPr>
            <a:spLocks noGrp="1"/>
          </p:cNvSpPr>
          <p:nvPr>
            <p:ph type="sldNum" sz="quarter" idx="10"/>
          </p:nvPr>
        </p:nvSpPr>
        <p:spPr/>
        <p:txBody>
          <a:bodyPr/>
          <a:lstStyle/>
          <a:p>
            <a:pPr defTabSz="710969">
              <a:defRPr/>
            </a:pPr>
            <a:fld id="{AD868B3C-6C54-1D41-B938-33F4013C078E}" type="slidenum">
              <a:rPr lang="de-DE">
                <a:solidFill>
                  <a:prstClr val="black"/>
                </a:solidFill>
              </a:rPr>
              <a:pPr defTabSz="710969">
                <a:defRPr/>
              </a:pPr>
              <a:t>19</a:t>
            </a:fld>
            <a:endParaRPr lang="de-DE" dirty="0">
              <a:solidFill>
                <a:prstClr val="black"/>
              </a:solidFill>
            </a:endParaRPr>
          </a:p>
        </p:txBody>
      </p:sp>
    </p:spTree>
    <p:extLst>
      <p:ext uri="{BB962C8B-B14F-4D97-AF65-F5344CB8AC3E}">
        <p14:creationId xmlns:p14="http://schemas.microsoft.com/office/powerpoint/2010/main" val="33948480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Und</a:t>
            </a:r>
            <a:r>
              <a:rPr lang="de-DE" baseline="0" dirty="0"/>
              <a:t> jetzt lasst uns diskutieren:</a:t>
            </a:r>
          </a:p>
          <a:p>
            <a:pPr marL="171450" indent="-171450">
              <a:buFont typeface="Arial" panose="020B0604020202020204" pitchFamily="34" charset="0"/>
              <a:buChar char="•"/>
            </a:pPr>
            <a:r>
              <a:rPr lang="de-DE" baseline="0" dirty="0"/>
              <a:t>Könnt ihr diesen Weg mitgehen?</a:t>
            </a:r>
          </a:p>
          <a:p>
            <a:pPr marL="171450" indent="-171450">
              <a:buFont typeface="Arial" panose="020B0604020202020204" pitchFamily="34" charset="0"/>
              <a:buChar char="•"/>
            </a:pPr>
            <a:r>
              <a:rPr lang="de-DE" baseline="0" dirty="0"/>
              <a:t>Habt ihr vielleicht schon was unternommen?</a:t>
            </a:r>
          </a:p>
          <a:p>
            <a:endParaRPr lang="de-DE" baseline="0" dirty="0"/>
          </a:p>
          <a:p>
            <a:r>
              <a:rPr lang="de-DE" baseline="0" dirty="0"/>
              <a:t>Vielen Dank.</a:t>
            </a:r>
            <a:endParaRPr lang="de-DE" dirty="0"/>
          </a:p>
        </p:txBody>
      </p:sp>
      <p:sp>
        <p:nvSpPr>
          <p:cNvPr id="4" name="Foliennummernplatzhalter 3"/>
          <p:cNvSpPr>
            <a:spLocks noGrp="1"/>
          </p:cNvSpPr>
          <p:nvPr>
            <p:ph type="sldNum" sz="quarter" idx="10"/>
          </p:nvPr>
        </p:nvSpPr>
        <p:spPr/>
        <p:txBody>
          <a:bodyPr/>
          <a:lstStyle/>
          <a:p>
            <a:pPr>
              <a:defRPr/>
            </a:pPr>
            <a:fld id="{7FA2499F-0BAB-497F-9E22-2D458B122EE2}" type="slidenum">
              <a:rPr lang="de-DE" smtClean="0"/>
              <a:pPr>
                <a:defRPr/>
              </a:pPr>
              <a:t>21</a:t>
            </a:fld>
            <a:endParaRPr lang="de-DE" dirty="0"/>
          </a:p>
        </p:txBody>
      </p:sp>
    </p:spTree>
    <p:extLst>
      <p:ext uri="{BB962C8B-B14F-4D97-AF65-F5344CB8AC3E}">
        <p14:creationId xmlns:p14="http://schemas.microsoft.com/office/powerpoint/2010/main" val="30239705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Der Vorstand wird euch dabei </a:t>
            </a:r>
            <a:r>
              <a:rPr lang="de-DE" baseline="0" dirty="0"/>
              <a:t>bestmöglich unterstützen und so viel Arbeit wie möglich im Vorfeld abnehmen. Es wird ab jetzt laufend Material für die Phase 1 – Analyse der Situation in der Geschäftsstelle – geben</a:t>
            </a:r>
          </a:p>
          <a:p>
            <a:endParaRPr lang="de-DE" baseline="0" dirty="0"/>
          </a:p>
          <a:p>
            <a:r>
              <a:rPr lang="de-DE" baseline="0" dirty="0"/>
              <a:t>Ab Februar nächsten Jahres gibt es dann jede Menge Angebote für die Phase 2 – die Aktionsphase.</a:t>
            </a:r>
          </a:p>
          <a:p>
            <a:r>
              <a:rPr lang="de-DE" baseline="0" dirty="0"/>
              <a:t>Hier seht ihr eine erste kleine Übersicht. Wir sind natürlich sehr offen für eure Anregungen.</a:t>
            </a:r>
          </a:p>
          <a:p>
            <a:endParaRPr lang="de-DE" baseline="0" dirty="0"/>
          </a:p>
        </p:txBody>
      </p:sp>
      <p:sp>
        <p:nvSpPr>
          <p:cNvPr id="4" name="Foliennummernplatzhalter 3"/>
          <p:cNvSpPr>
            <a:spLocks noGrp="1"/>
          </p:cNvSpPr>
          <p:nvPr>
            <p:ph type="sldNum" sz="quarter" idx="5"/>
          </p:nvPr>
        </p:nvSpPr>
        <p:spPr/>
        <p:txBody>
          <a:bodyPr/>
          <a:lstStyle/>
          <a:p>
            <a:pPr>
              <a:defRPr/>
            </a:pPr>
            <a:fld id="{7FA2499F-0BAB-497F-9E22-2D458B122EE2}" type="slidenum">
              <a:rPr lang="de-DE" smtClean="0"/>
              <a:pPr>
                <a:defRPr/>
              </a:pPr>
              <a:t>25</a:t>
            </a:fld>
            <a:endParaRPr lang="de-DE" dirty="0"/>
          </a:p>
        </p:txBody>
      </p:sp>
    </p:spTree>
    <p:extLst>
      <p:ext uri="{BB962C8B-B14F-4D97-AF65-F5344CB8AC3E}">
        <p14:creationId xmlns:p14="http://schemas.microsoft.com/office/powerpoint/2010/main" val="23314653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a:defRPr/>
            </a:pPr>
            <a:fld id="{7FA2499F-0BAB-497F-9E22-2D458B122EE2}" type="slidenum">
              <a:rPr lang="de-DE" smtClean="0"/>
              <a:pPr>
                <a:defRPr/>
              </a:pPr>
              <a:t>2</a:t>
            </a:fld>
            <a:endParaRPr lang="de-DE" dirty="0"/>
          </a:p>
        </p:txBody>
      </p:sp>
    </p:spTree>
    <p:extLst>
      <p:ext uri="{BB962C8B-B14F-4D97-AF65-F5344CB8AC3E}">
        <p14:creationId xmlns:p14="http://schemas.microsoft.com/office/powerpoint/2010/main" val="28009318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Der Vorstand wird euch dabei </a:t>
            </a:r>
            <a:r>
              <a:rPr lang="de-DE" baseline="0" dirty="0"/>
              <a:t>bestmöglich unterstützen und so viel Arbeit wie möglich im Vorfeld abnehmen. Es wird ab jetzt laufend Material für die Phase 1 – Analyse der Situation in der Geschäftsstelle – geben</a:t>
            </a:r>
          </a:p>
          <a:p>
            <a:endParaRPr lang="de-DE" baseline="0" dirty="0"/>
          </a:p>
          <a:p>
            <a:r>
              <a:rPr lang="de-DE" baseline="0" dirty="0"/>
              <a:t>Ab Februar nächsten Jahres gibt es dann jede Menge Angebote für die Phase 2 – die Aktionsphase.</a:t>
            </a:r>
          </a:p>
          <a:p>
            <a:r>
              <a:rPr lang="de-DE" baseline="0" dirty="0"/>
              <a:t>Hier seht ihr eine erste kleine Übersicht. Wir sind natürlich sehr offen für eure Anregungen.</a:t>
            </a:r>
          </a:p>
          <a:p>
            <a:endParaRPr lang="de-DE" baseline="0" dirty="0"/>
          </a:p>
        </p:txBody>
      </p:sp>
      <p:sp>
        <p:nvSpPr>
          <p:cNvPr id="4" name="Foliennummernplatzhalter 3"/>
          <p:cNvSpPr>
            <a:spLocks noGrp="1"/>
          </p:cNvSpPr>
          <p:nvPr>
            <p:ph type="sldNum" sz="quarter" idx="5"/>
          </p:nvPr>
        </p:nvSpPr>
        <p:spPr/>
        <p:txBody>
          <a:bodyPr/>
          <a:lstStyle/>
          <a:p>
            <a:pPr>
              <a:defRPr/>
            </a:pPr>
            <a:fld id="{7FA2499F-0BAB-497F-9E22-2D458B122EE2}" type="slidenum">
              <a:rPr lang="de-DE" smtClean="0"/>
              <a:pPr>
                <a:defRPr/>
              </a:pPr>
              <a:t>26</a:t>
            </a:fld>
            <a:endParaRPr lang="de-DE" dirty="0"/>
          </a:p>
        </p:txBody>
      </p:sp>
    </p:spTree>
    <p:extLst>
      <p:ext uri="{BB962C8B-B14F-4D97-AF65-F5344CB8AC3E}">
        <p14:creationId xmlns:p14="http://schemas.microsoft.com/office/powerpoint/2010/main" val="16277647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Unser Analyseinstrument</a:t>
            </a:r>
            <a:r>
              <a:rPr lang="de-DE" baseline="0" dirty="0"/>
              <a:t> soll euch dabei helfen, möglichst ohne großen Aufwand den aktuellen Stand in Eurer Geschäftsstelle zu erheben. Wenn die Betriebsräte ihn am PC ausfüllen und per E-Mail an euch zurückschicken, wird automatisch eine Excel-Liste mit allen Betrieben erzeugt. Daraus könnt ihr Text oder Grafiken erzeugen. Das erleichtert die Analyse!</a:t>
            </a:r>
          </a:p>
          <a:p>
            <a:endParaRPr lang="de-DE" baseline="0" dirty="0"/>
          </a:p>
          <a:p>
            <a:r>
              <a:rPr lang="de-DE" baseline="0" dirty="0"/>
              <a:t>ACHTUNG: Das ist keine BUNDESWEITE ABFRAGE. Es geht nur darum, dass ihr euch über eure Situation vor Ort einen systematischen Überblick verschafft!</a:t>
            </a:r>
          </a:p>
          <a:p>
            <a:endParaRPr lang="de-DE" baseline="0" dirty="0"/>
          </a:p>
          <a:p>
            <a:r>
              <a:rPr lang="de-DE" baseline="0" dirty="0"/>
              <a:t>Auswertung siehe Folien 24-28</a:t>
            </a:r>
            <a:endParaRPr lang="de-DE" dirty="0"/>
          </a:p>
        </p:txBody>
      </p:sp>
      <p:sp>
        <p:nvSpPr>
          <p:cNvPr id="4" name="Foliennummernplatzhalter 3"/>
          <p:cNvSpPr>
            <a:spLocks noGrp="1"/>
          </p:cNvSpPr>
          <p:nvPr>
            <p:ph type="sldNum" sz="quarter" idx="10"/>
          </p:nvPr>
        </p:nvSpPr>
        <p:spPr/>
        <p:txBody>
          <a:bodyPr/>
          <a:lstStyle/>
          <a:p>
            <a:pPr>
              <a:defRPr/>
            </a:pPr>
            <a:fld id="{7FA2499F-0BAB-497F-9E22-2D458B122EE2}" type="slidenum">
              <a:rPr lang="de-DE" smtClean="0"/>
              <a:pPr>
                <a:defRPr/>
              </a:pPr>
              <a:t>27</a:t>
            </a:fld>
            <a:endParaRPr lang="de-DE" dirty="0"/>
          </a:p>
        </p:txBody>
      </p:sp>
    </p:spTree>
    <p:extLst>
      <p:ext uri="{BB962C8B-B14F-4D97-AF65-F5344CB8AC3E}">
        <p14:creationId xmlns:p14="http://schemas.microsoft.com/office/powerpoint/2010/main" val="25870472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Diese</a:t>
            </a:r>
            <a:r>
              <a:rPr lang="de-DE" baseline="0" dirty="0"/>
              <a:t> Faktenblätter gibt es zu folgenden Themen:</a:t>
            </a:r>
          </a:p>
          <a:p>
            <a:endParaRPr lang="de-DE" dirty="0"/>
          </a:p>
        </p:txBody>
      </p:sp>
      <p:sp>
        <p:nvSpPr>
          <p:cNvPr id="4" name="Foliennummernplatzhalter 3"/>
          <p:cNvSpPr>
            <a:spLocks noGrp="1"/>
          </p:cNvSpPr>
          <p:nvPr>
            <p:ph type="sldNum" sz="quarter" idx="10"/>
          </p:nvPr>
        </p:nvSpPr>
        <p:spPr/>
        <p:txBody>
          <a:bodyPr/>
          <a:lstStyle/>
          <a:p>
            <a:pPr>
              <a:defRPr/>
            </a:pPr>
            <a:fld id="{7FA2499F-0BAB-497F-9E22-2D458B122EE2}" type="slidenum">
              <a:rPr lang="de-DE" smtClean="0"/>
              <a:pPr>
                <a:defRPr/>
              </a:pPr>
              <a:t>28</a:t>
            </a:fld>
            <a:endParaRPr lang="de-DE" dirty="0"/>
          </a:p>
        </p:txBody>
      </p:sp>
    </p:spTree>
    <p:extLst>
      <p:ext uri="{BB962C8B-B14F-4D97-AF65-F5344CB8AC3E}">
        <p14:creationId xmlns:p14="http://schemas.microsoft.com/office/powerpoint/2010/main" val="26223738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Diese</a:t>
            </a:r>
            <a:r>
              <a:rPr lang="de-DE" baseline="0" dirty="0"/>
              <a:t> Faktenblätter gibt es zu folgenden Themen:</a:t>
            </a:r>
          </a:p>
          <a:p>
            <a:endParaRPr lang="de-DE" dirty="0"/>
          </a:p>
        </p:txBody>
      </p:sp>
      <p:sp>
        <p:nvSpPr>
          <p:cNvPr id="4" name="Foliennummernplatzhalter 3"/>
          <p:cNvSpPr>
            <a:spLocks noGrp="1"/>
          </p:cNvSpPr>
          <p:nvPr>
            <p:ph type="sldNum" sz="quarter" idx="10"/>
          </p:nvPr>
        </p:nvSpPr>
        <p:spPr/>
        <p:txBody>
          <a:bodyPr/>
          <a:lstStyle/>
          <a:p>
            <a:pPr>
              <a:defRPr/>
            </a:pPr>
            <a:fld id="{7FA2499F-0BAB-497F-9E22-2D458B122EE2}" type="slidenum">
              <a:rPr lang="de-DE" smtClean="0"/>
              <a:pPr>
                <a:defRPr/>
              </a:pPr>
              <a:t>29</a:t>
            </a:fld>
            <a:endParaRPr lang="de-DE" dirty="0"/>
          </a:p>
        </p:txBody>
      </p:sp>
    </p:spTree>
    <p:extLst>
      <p:ext uri="{BB962C8B-B14F-4D97-AF65-F5344CB8AC3E}">
        <p14:creationId xmlns:p14="http://schemas.microsoft.com/office/powerpoint/2010/main" val="290679028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Diese</a:t>
            </a:r>
            <a:r>
              <a:rPr lang="de-DE" baseline="0" dirty="0"/>
              <a:t> Faktenblätter gibt es zu folgenden Themen:</a:t>
            </a:r>
          </a:p>
          <a:p>
            <a:endParaRPr lang="de-DE" dirty="0"/>
          </a:p>
        </p:txBody>
      </p:sp>
      <p:sp>
        <p:nvSpPr>
          <p:cNvPr id="4" name="Foliennummernplatzhalter 3"/>
          <p:cNvSpPr>
            <a:spLocks noGrp="1"/>
          </p:cNvSpPr>
          <p:nvPr>
            <p:ph type="sldNum" sz="quarter" idx="10"/>
          </p:nvPr>
        </p:nvSpPr>
        <p:spPr/>
        <p:txBody>
          <a:bodyPr/>
          <a:lstStyle/>
          <a:p>
            <a:pPr>
              <a:defRPr/>
            </a:pPr>
            <a:fld id="{7FA2499F-0BAB-497F-9E22-2D458B122EE2}" type="slidenum">
              <a:rPr lang="de-DE" smtClean="0"/>
              <a:pPr>
                <a:defRPr/>
              </a:pPr>
              <a:t>30</a:t>
            </a:fld>
            <a:endParaRPr lang="de-DE" dirty="0"/>
          </a:p>
        </p:txBody>
      </p:sp>
    </p:spTree>
    <p:extLst>
      <p:ext uri="{BB962C8B-B14F-4D97-AF65-F5344CB8AC3E}">
        <p14:creationId xmlns:p14="http://schemas.microsoft.com/office/powerpoint/2010/main" val="63919826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Diese</a:t>
            </a:r>
            <a:r>
              <a:rPr lang="de-DE" baseline="0" dirty="0"/>
              <a:t> Faktenblätter gibt es zu folgenden Themen:</a:t>
            </a:r>
          </a:p>
          <a:p>
            <a:endParaRPr lang="de-DE" dirty="0"/>
          </a:p>
        </p:txBody>
      </p:sp>
      <p:sp>
        <p:nvSpPr>
          <p:cNvPr id="4" name="Foliennummernplatzhalter 3"/>
          <p:cNvSpPr>
            <a:spLocks noGrp="1"/>
          </p:cNvSpPr>
          <p:nvPr>
            <p:ph type="sldNum" sz="quarter" idx="10"/>
          </p:nvPr>
        </p:nvSpPr>
        <p:spPr/>
        <p:txBody>
          <a:bodyPr/>
          <a:lstStyle/>
          <a:p>
            <a:pPr>
              <a:defRPr/>
            </a:pPr>
            <a:fld id="{7FA2499F-0BAB-497F-9E22-2D458B122EE2}" type="slidenum">
              <a:rPr lang="de-DE" smtClean="0"/>
              <a:pPr>
                <a:defRPr/>
              </a:pPr>
              <a:t>31</a:t>
            </a:fld>
            <a:endParaRPr lang="de-DE" dirty="0"/>
          </a:p>
        </p:txBody>
      </p:sp>
    </p:spTree>
    <p:extLst>
      <p:ext uri="{BB962C8B-B14F-4D97-AF65-F5344CB8AC3E}">
        <p14:creationId xmlns:p14="http://schemas.microsoft.com/office/powerpoint/2010/main" val="307660686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Der Vorstand wird euch dabei </a:t>
            </a:r>
            <a:r>
              <a:rPr lang="de-DE" baseline="0" dirty="0"/>
              <a:t>bestmöglich unterstützen und so viel Arbeit wie möglich im Vorfeld abnehmen. Es wird ab jetzt laufend Material für die Phase 1 – Analyse der Situation in der Geschäftsstelle – geben</a:t>
            </a:r>
          </a:p>
          <a:p>
            <a:endParaRPr lang="de-DE" baseline="0" dirty="0"/>
          </a:p>
          <a:p>
            <a:r>
              <a:rPr lang="de-DE" baseline="0" dirty="0"/>
              <a:t>Ab Februar nächsten Jahres gibt es dann jede Menge Angebote für die Phase 2 – die Aktionsphase.</a:t>
            </a:r>
          </a:p>
          <a:p>
            <a:r>
              <a:rPr lang="de-DE" baseline="0" dirty="0"/>
              <a:t>Hier seht ihr eine erste kleine Übersicht. Wir sind natürlich sehr offen für eure Anregungen.</a:t>
            </a:r>
          </a:p>
          <a:p>
            <a:endParaRPr lang="de-DE" baseline="0" dirty="0"/>
          </a:p>
        </p:txBody>
      </p:sp>
      <p:sp>
        <p:nvSpPr>
          <p:cNvPr id="4" name="Foliennummernplatzhalter 3"/>
          <p:cNvSpPr>
            <a:spLocks noGrp="1"/>
          </p:cNvSpPr>
          <p:nvPr>
            <p:ph type="sldNum" sz="quarter" idx="5"/>
          </p:nvPr>
        </p:nvSpPr>
        <p:spPr/>
        <p:txBody>
          <a:bodyPr/>
          <a:lstStyle/>
          <a:p>
            <a:pPr>
              <a:defRPr/>
            </a:pPr>
            <a:fld id="{7FA2499F-0BAB-497F-9E22-2D458B122EE2}" type="slidenum">
              <a:rPr lang="de-DE" smtClean="0"/>
              <a:pPr>
                <a:defRPr/>
              </a:pPr>
              <a:t>32</a:t>
            </a:fld>
            <a:endParaRPr lang="de-DE" dirty="0"/>
          </a:p>
        </p:txBody>
      </p:sp>
    </p:spTree>
    <p:extLst>
      <p:ext uri="{BB962C8B-B14F-4D97-AF65-F5344CB8AC3E}">
        <p14:creationId xmlns:p14="http://schemas.microsoft.com/office/powerpoint/2010/main" val="156981683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Diese</a:t>
            </a:r>
            <a:r>
              <a:rPr lang="de-DE" baseline="0" dirty="0"/>
              <a:t> Faktenblätter gibt es zu folgenden Themen:</a:t>
            </a:r>
          </a:p>
          <a:p>
            <a:endParaRPr lang="de-DE" dirty="0"/>
          </a:p>
        </p:txBody>
      </p:sp>
      <p:sp>
        <p:nvSpPr>
          <p:cNvPr id="4" name="Foliennummernplatzhalter 3"/>
          <p:cNvSpPr>
            <a:spLocks noGrp="1"/>
          </p:cNvSpPr>
          <p:nvPr>
            <p:ph type="sldNum" sz="quarter" idx="10"/>
          </p:nvPr>
        </p:nvSpPr>
        <p:spPr/>
        <p:txBody>
          <a:bodyPr/>
          <a:lstStyle/>
          <a:p>
            <a:pPr>
              <a:defRPr/>
            </a:pPr>
            <a:fld id="{7FA2499F-0BAB-497F-9E22-2D458B122EE2}" type="slidenum">
              <a:rPr lang="de-DE" smtClean="0"/>
              <a:pPr>
                <a:defRPr/>
              </a:pPr>
              <a:t>33</a:t>
            </a:fld>
            <a:endParaRPr lang="de-DE" dirty="0"/>
          </a:p>
        </p:txBody>
      </p:sp>
    </p:spTree>
    <p:extLst>
      <p:ext uri="{BB962C8B-B14F-4D97-AF65-F5344CB8AC3E}">
        <p14:creationId xmlns:p14="http://schemas.microsoft.com/office/powerpoint/2010/main" val="208002792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Diese</a:t>
            </a:r>
            <a:r>
              <a:rPr lang="de-DE" baseline="0" dirty="0"/>
              <a:t> Faktenblätter gibt es zu folgenden Themen:</a:t>
            </a:r>
          </a:p>
          <a:p>
            <a:endParaRPr lang="de-DE" dirty="0"/>
          </a:p>
        </p:txBody>
      </p:sp>
      <p:sp>
        <p:nvSpPr>
          <p:cNvPr id="4" name="Foliennummernplatzhalter 3"/>
          <p:cNvSpPr>
            <a:spLocks noGrp="1"/>
          </p:cNvSpPr>
          <p:nvPr>
            <p:ph type="sldNum" sz="quarter" idx="10"/>
          </p:nvPr>
        </p:nvSpPr>
        <p:spPr/>
        <p:txBody>
          <a:bodyPr/>
          <a:lstStyle/>
          <a:p>
            <a:pPr>
              <a:defRPr/>
            </a:pPr>
            <a:fld id="{7FA2499F-0BAB-497F-9E22-2D458B122EE2}" type="slidenum">
              <a:rPr lang="de-DE" smtClean="0"/>
              <a:pPr>
                <a:defRPr/>
              </a:pPr>
              <a:t>34</a:t>
            </a:fld>
            <a:endParaRPr lang="de-DE" dirty="0"/>
          </a:p>
        </p:txBody>
      </p:sp>
    </p:spTree>
    <p:extLst>
      <p:ext uri="{BB962C8B-B14F-4D97-AF65-F5344CB8AC3E}">
        <p14:creationId xmlns:p14="http://schemas.microsoft.com/office/powerpoint/2010/main" val="209467654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Diese</a:t>
            </a:r>
            <a:r>
              <a:rPr lang="de-DE" baseline="0" dirty="0"/>
              <a:t> Faktenblätter gibt es zu folgenden Themen:</a:t>
            </a:r>
          </a:p>
          <a:p>
            <a:endParaRPr lang="de-DE" dirty="0"/>
          </a:p>
        </p:txBody>
      </p:sp>
      <p:sp>
        <p:nvSpPr>
          <p:cNvPr id="4" name="Foliennummernplatzhalter 3"/>
          <p:cNvSpPr>
            <a:spLocks noGrp="1"/>
          </p:cNvSpPr>
          <p:nvPr>
            <p:ph type="sldNum" sz="quarter" idx="10"/>
          </p:nvPr>
        </p:nvSpPr>
        <p:spPr/>
        <p:txBody>
          <a:bodyPr/>
          <a:lstStyle/>
          <a:p>
            <a:pPr>
              <a:defRPr/>
            </a:pPr>
            <a:fld id="{7FA2499F-0BAB-497F-9E22-2D458B122EE2}" type="slidenum">
              <a:rPr lang="de-DE" smtClean="0"/>
              <a:pPr>
                <a:defRPr/>
              </a:pPr>
              <a:t>35</a:t>
            </a:fld>
            <a:endParaRPr lang="de-DE" dirty="0"/>
          </a:p>
        </p:txBody>
      </p:sp>
    </p:spTree>
    <p:extLst>
      <p:ext uri="{BB962C8B-B14F-4D97-AF65-F5344CB8AC3E}">
        <p14:creationId xmlns:p14="http://schemas.microsoft.com/office/powerpoint/2010/main" val="29038985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a:defRPr/>
            </a:pPr>
            <a:fld id="{7FA2499F-0BAB-497F-9E22-2D458B122EE2}" type="slidenum">
              <a:rPr lang="de-DE" smtClean="0"/>
              <a:pPr>
                <a:defRPr/>
              </a:pPr>
              <a:t>3</a:t>
            </a:fld>
            <a:endParaRPr lang="de-DE" dirty="0"/>
          </a:p>
        </p:txBody>
      </p:sp>
    </p:spTree>
    <p:extLst>
      <p:ext uri="{BB962C8B-B14F-4D97-AF65-F5344CB8AC3E}">
        <p14:creationId xmlns:p14="http://schemas.microsoft.com/office/powerpoint/2010/main" val="164892270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Diese</a:t>
            </a:r>
            <a:r>
              <a:rPr lang="de-DE" baseline="0" dirty="0"/>
              <a:t> Faktenblätter gibt es zu folgenden Themen:</a:t>
            </a:r>
          </a:p>
          <a:p>
            <a:endParaRPr lang="de-DE" dirty="0"/>
          </a:p>
        </p:txBody>
      </p:sp>
      <p:sp>
        <p:nvSpPr>
          <p:cNvPr id="4" name="Foliennummernplatzhalter 3"/>
          <p:cNvSpPr>
            <a:spLocks noGrp="1"/>
          </p:cNvSpPr>
          <p:nvPr>
            <p:ph type="sldNum" sz="quarter" idx="10"/>
          </p:nvPr>
        </p:nvSpPr>
        <p:spPr/>
        <p:txBody>
          <a:bodyPr/>
          <a:lstStyle/>
          <a:p>
            <a:pPr>
              <a:defRPr/>
            </a:pPr>
            <a:fld id="{7FA2499F-0BAB-497F-9E22-2D458B122EE2}" type="slidenum">
              <a:rPr lang="de-DE" smtClean="0"/>
              <a:pPr>
                <a:defRPr/>
              </a:pPr>
              <a:t>36</a:t>
            </a:fld>
            <a:endParaRPr lang="de-DE" dirty="0"/>
          </a:p>
        </p:txBody>
      </p:sp>
    </p:spTree>
    <p:extLst>
      <p:ext uri="{BB962C8B-B14F-4D97-AF65-F5344CB8AC3E}">
        <p14:creationId xmlns:p14="http://schemas.microsoft.com/office/powerpoint/2010/main" val="11732393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Diese</a:t>
            </a:r>
            <a:r>
              <a:rPr lang="de-DE" baseline="0" dirty="0"/>
              <a:t> Faktenblätter gibt es zu folgenden Themen:</a:t>
            </a:r>
          </a:p>
          <a:p>
            <a:endParaRPr lang="de-DE" dirty="0"/>
          </a:p>
        </p:txBody>
      </p:sp>
      <p:sp>
        <p:nvSpPr>
          <p:cNvPr id="4" name="Foliennummernplatzhalter 3"/>
          <p:cNvSpPr>
            <a:spLocks noGrp="1"/>
          </p:cNvSpPr>
          <p:nvPr>
            <p:ph type="sldNum" sz="quarter" idx="10"/>
          </p:nvPr>
        </p:nvSpPr>
        <p:spPr/>
        <p:txBody>
          <a:bodyPr/>
          <a:lstStyle/>
          <a:p>
            <a:pPr>
              <a:defRPr/>
            </a:pPr>
            <a:fld id="{7FA2499F-0BAB-497F-9E22-2D458B122EE2}" type="slidenum">
              <a:rPr lang="de-DE" smtClean="0"/>
              <a:pPr>
                <a:defRPr/>
              </a:pPr>
              <a:t>37</a:t>
            </a:fld>
            <a:endParaRPr lang="de-DE" dirty="0"/>
          </a:p>
        </p:txBody>
      </p:sp>
    </p:spTree>
    <p:extLst>
      <p:ext uri="{BB962C8B-B14F-4D97-AF65-F5344CB8AC3E}">
        <p14:creationId xmlns:p14="http://schemas.microsoft.com/office/powerpoint/2010/main" val="28987863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a:extLst>
              <a:ext uri="{FF2B5EF4-FFF2-40B4-BE49-F238E27FC236}">
                <a16:creationId xmlns:a16="http://schemas.microsoft.com/office/drawing/2014/main" id="{9275C9AF-58BA-D5A9-E43E-0554CEA2241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a:extLst>
              <a:ext uri="{FF2B5EF4-FFF2-40B4-BE49-F238E27FC236}">
                <a16:creationId xmlns:a16="http://schemas.microsoft.com/office/drawing/2014/main" id="{F0D41C82-3C18-1E5D-CE2E-88F4E2B0F5B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de-DE" sz="1200" dirty="0"/>
              <a:t>Die Zahl der Ausbildungsplätze geht im Organisationsbereich der IG Metall seit einigen Jahren stetig zurück.</a:t>
            </a:r>
          </a:p>
          <a:p>
            <a:r>
              <a:rPr lang="de-DE" sz="1200" dirty="0"/>
              <a:t>Der erste große</a:t>
            </a:r>
            <a:r>
              <a:rPr lang="de-DE" sz="1200" baseline="0" dirty="0"/>
              <a:t> Rückgang fand bereits während der Finanzmarktkrise statt, da ging die Zahl bereits um 8 ,5 Prozent zurück. Und nun erneut im Zuge der Corona-Pandemie um weitere zehn Prozent.</a:t>
            </a:r>
            <a:endParaRPr lang="de-DE" sz="1200" dirty="0"/>
          </a:p>
          <a:p>
            <a:r>
              <a:rPr lang="de-DE" sz="1200" dirty="0"/>
              <a:t>Es gibt einerseits einen Rückgang von Ausbildungsplätzen,</a:t>
            </a:r>
          </a:p>
          <a:p>
            <a:r>
              <a:rPr lang="de-DE" sz="1200" dirty="0"/>
              <a:t>andererseits gibt es in einigen Regionen und Branchen zu wenig Bewerber*innen, Ausbildungsplätze können nicht besetzt werden</a:t>
            </a:r>
          </a:p>
          <a:p>
            <a:pPr lvl="0"/>
            <a:endParaRPr lang="de-DE" sz="1200" b="1" dirty="0">
              <a:solidFill>
                <a:srgbClr val="FF0000"/>
              </a:solidFill>
            </a:endParaRPr>
          </a:p>
          <a:p>
            <a:pPr lvl="0"/>
            <a:r>
              <a:rPr lang="de-DE" sz="1200" b="1" dirty="0">
                <a:solidFill>
                  <a:srgbClr val="FF0000"/>
                </a:solidFill>
              </a:rPr>
              <a:t>Die Ursachen:</a:t>
            </a:r>
          </a:p>
          <a:p>
            <a:pPr lvl="0"/>
            <a:endParaRPr lang="de-DE" sz="1200" b="1" dirty="0">
              <a:solidFill>
                <a:srgbClr val="FF0000"/>
              </a:solidFill>
            </a:endParaRPr>
          </a:p>
          <a:p>
            <a:pPr marL="0" lvl="0" indent="0">
              <a:buFont typeface="Arial" panose="020B0604020202020204" pitchFamily="34" charset="0"/>
              <a:buNone/>
            </a:pPr>
            <a:r>
              <a:rPr lang="de-DE" sz="1200" b="1" dirty="0">
                <a:solidFill>
                  <a:srgbClr val="FF0000"/>
                </a:solidFill>
              </a:rPr>
              <a:t>. Betriebe bilden weniger aus</a:t>
            </a:r>
            <a:r>
              <a:rPr lang="de-DE" sz="1000" dirty="0"/>
              <a:t> </a:t>
            </a:r>
            <a:r>
              <a:rPr lang="de-DE" sz="800" dirty="0"/>
              <a:t>(siehe IG Metall-BR-Befragung Mai 22)</a:t>
            </a:r>
          </a:p>
          <a:p>
            <a:pPr marL="171450" lvl="0" indent="-171450">
              <a:buFont typeface="Arial" panose="020B0604020202020204" pitchFamily="34" charset="0"/>
              <a:buChar char="•"/>
            </a:pPr>
            <a:r>
              <a:rPr lang="de-DE" sz="1000" dirty="0"/>
              <a:t>In einigen Branchen und im Handwerk sind die Arbeitsbedingungen nicht attraktiv</a:t>
            </a:r>
          </a:p>
          <a:p>
            <a:pPr marL="171450" lvl="0" indent="-171450">
              <a:buFont typeface="Arial" panose="020B0604020202020204" pitchFamily="34" charset="0"/>
              <a:buChar char="•"/>
            </a:pPr>
            <a:r>
              <a:rPr lang="de-DE" sz="1000" dirty="0"/>
              <a:t>Unklare Entwicklungsperspektiven</a:t>
            </a:r>
          </a:p>
          <a:p>
            <a:pPr marL="171450" lvl="0" indent="-171450">
              <a:buFont typeface="Arial" panose="020B0604020202020204" pitchFamily="34" charset="0"/>
              <a:buChar char="•"/>
            </a:pPr>
            <a:r>
              <a:rPr lang="de-DE" sz="1000" dirty="0"/>
              <a:t>Biographische Brüche / gesellschaftliche Veränderungen durch die COVID-Pandemie</a:t>
            </a:r>
          </a:p>
          <a:p>
            <a:pPr marL="171450" lvl="0" indent="-171450">
              <a:buFont typeface="Arial" panose="020B0604020202020204" pitchFamily="34" charset="0"/>
              <a:buChar char="•"/>
            </a:pPr>
            <a:r>
              <a:rPr lang="de-DE" sz="1000" dirty="0"/>
              <a:t>Imageverlust der dualen Ausbildung</a:t>
            </a:r>
          </a:p>
          <a:p>
            <a:pPr marL="171450" lvl="0" indent="-171450">
              <a:buFont typeface="Arial" panose="020B0604020202020204" pitchFamily="34" charset="0"/>
              <a:buChar char="•"/>
            </a:pPr>
            <a:endParaRPr lang="de-DE" sz="1000" dirty="0"/>
          </a:p>
          <a:p>
            <a:pPr marL="171450" lvl="0" indent="-171450">
              <a:buFont typeface="Arial" panose="020B0604020202020204" pitchFamily="34" charset="0"/>
              <a:buChar char="•"/>
            </a:pPr>
            <a:r>
              <a:rPr lang="de-DE" sz="1000" b="1" dirty="0"/>
              <a:t>Wichtig:</a:t>
            </a:r>
          </a:p>
          <a:p>
            <a:pPr marL="171450" lvl="0" indent="-171450">
              <a:buFont typeface="Arial" panose="020B0604020202020204" pitchFamily="34" charset="0"/>
              <a:buChar char="•"/>
            </a:pPr>
            <a:endParaRPr lang="de-DE" sz="1000" dirty="0"/>
          </a:p>
          <a:p>
            <a:pPr marL="280800" marR="0" lvl="0" indent="-279450" algn="l" defTabSz="685800" rtl="0" eaLnBrk="1" fontAlgn="base" latinLnBrk="0" hangingPunct="1">
              <a:lnSpc>
                <a:spcPct val="90000"/>
              </a:lnSpc>
              <a:spcBef>
                <a:spcPct val="0"/>
              </a:spcBef>
              <a:spcAft>
                <a:spcPct val="0"/>
              </a:spcAft>
              <a:buClrTx/>
              <a:buSzPct val="90000"/>
              <a:buFontTx/>
              <a:buBlip>
                <a:blip r:embed="rId3"/>
              </a:buBlip>
              <a:tabLst/>
              <a:defRPr/>
            </a:pPr>
            <a:r>
              <a:rPr kumimoji="0" lang="de-DE" altLang="de-DE" sz="1000" i="0" u="none" strike="noStrike" kern="1200" cap="none" spc="0" normalizeH="0" baseline="0" noProof="0" dirty="0">
                <a:ln>
                  <a:noFill/>
                </a:ln>
                <a:solidFill>
                  <a:srgbClr val="DADADA">
                    <a:lumMod val="10000"/>
                  </a:srgbClr>
                </a:solidFill>
                <a:effectLst/>
                <a:uLnTx/>
                <a:uFillTx/>
                <a:latin typeface="Meta IGM" panose="02000503040000020004" pitchFamily="2" charset="0"/>
                <a:ea typeface="+mn-ea"/>
                <a:cs typeface="Calibri" panose="020F0502020204030204" pitchFamily="34" charset="0"/>
              </a:rPr>
              <a:t>Vor allem unzählige kleinere </a:t>
            </a:r>
            <a:r>
              <a:rPr lang="de-DE" altLang="de-DE" sz="1000" dirty="0">
                <a:solidFill>
                  <a:srgbClr val="DADADA">
                    <a:lumMod val="10000"/>
                  </a:srgbClr>
                </a:solidFill>
              </a:rPr>
              <a:t>En</a:t>
            </a:r>
            <a:r>
              <a:rPr kumimoji="0" lang="de-DE" altLang="de-DE" sz="1000" i="0" u="none" strike="noStrike" kern="1200" cap="none" spc="0" normalizeH="0" baseline="0" noProof="0" dirty="0" err="1">
                <a:ln>
                  <a:noFill/>
                </a:ln>
                <a:solidFill>
                  <a:srgbClr val="DADADA">
                    <a:lumMod val="10000"/>
                  </a:srgbClr>
                </a:solidFill>
                <a:effectLst/>
                <a:uLnTx/>
                <a:uFillTx/>
                <a:latin typeface="Meta IGM" panose="02000503040000020004" pitchFamily="2" charset="0"/>
                <a:ea typeface="+mn-ea"/>
                <a:cs typeface="Calibri" panose="020F0502020204030204" pitchFamily="34" charset="0"/>
              </a:rPr>
              <a:t>tscheidungen</a:t>
            </a:r>
            <a:r>
              <a:rPr kumimoji="0" lang="de-DE" altLang="de-DE" sz="1000" i="0" u="none" strike="noStrike" kern="1200" cap="none" spc="0" normalizeH="0" baseline="0" noProof="0" dirty="0">
                <a:ln>
                  <a:noFill/>
                </a:ln>
                <a:solidFill>
                  <a:srgbClr val="DADADA">
                    <a:lumMod val="10000"/>
                  </a:srgbClr>
                </a:solidFill>
                <a:effectLst/>
                <a:uLnTx/>
                <a:uFillTx/>
                <a:latin typeface="Meta IGM" panose="02000503040000020004" pitchFamily="2" charset="0"/>
                <a:ea typeface="+mn-ea"/>
                <a:cs typeface="Calibri" panose="020F0502020204030204" pitchFamily="34" charset="0"/>
              </a:rPr>
              <a:t> haben zum großen Schwund der Ausbildungsplätze geführt.  </a:t>
            </a:r>
          </a:p>
          <a:p>
            <a:pPr marL="0" marR="0" lvl="0" indent="0" algn="l" defTabSz="685800" rtl="0" eaLnBrk="1" fontAlgn="base" latinLnBrk="0" hangingPunct="1">
              <a:lnSpc>
                <a:spcPct val="90000"/>
              </a:lnSpc>
              <a:spcBef>
                <a:spcPct val="0"/>
              </a:spcBef>
              <a:spcAft>
                <a:spcPct val="0"/>
              </a:spcAft>
              <a:buClrTx/>
              <a:buSzPct val="90000"/>
              <a:buFontTx/>
              <a:buNone/>
              <a:tabLst/>
              <a:defRPr/>
            </a:pPr>
            <a:endParaRPr kumimoji="0" lang="de-DE" altLang="de-DE" sz="1000" i="0" u="none" strike="noStrike" kern="1200" cap="none" spc="0" normalizeH="0" baseline="0" noProof="0" dirty="0">
              <a:ln>
                <a:noFill/>
              </a:ln>
              <a:solidFill>
                <a:srgbClr val="DADADA">
                  <a:lumMod val="10000"/>
                </a:srgbClr>
              </a:solidFill>
              <a:effectLst/>
              <a:uLnTx/>
              <a:uFillTx/>
              <a:latin typeface="Meta IGM" panose="02000503040000020004" pitchFamily="2" charset="0"/>
              <a:ea typeface="+mn-ea"/>
              <a:cs typeface="Calibri" panose="020F0502020204030204" pitchFamily="34" charset="0"/>
            </a:endParaRPr>
          </a:p>
          <a:p>
            <a:pPr marL="280800" marR="0" lvl="0" indent="-279450" algn="l" defTabSz="685800" rtl="0" eaLnBrk="1" fontAlgn="base" latinLnBrk="0" hangingPunct="1">
              <a:lnSpc>
                <a:spcPct val="90000"/>
              </a:lnSpc>
              <a:spcBef>
                <a:spcPct val="0"/>
              </a:spcBef>
              <a:spcAft>
                <a:spcPct val="0"/>
              </a:spcAft>
              <a:buClrTx/>
              <a:buSzPct val="90000"/>
              <a:buFontTx/>
              <a:buBlip>
                <a:blip r:embed="rId3"/>
              </a:buBlip>
              <a:tabLst/>
              <a:defRPr/>
            </a:pPr>
            <a:r>
              <a:rPr kumimoji="0" lang="de-DE" altLang="de-DE" sz="1000" b="1" i="0" u="none" strike="noStrike" kern="1200" cap="none" spc="0" normalizeH="0" baseline="0" noProof="0" dirty="0">
                <a:ln>
                  <a:noFill/>
                </a:ln>
                <a:solidFill>
                  <a:srgbClr val="DADADA">
                    <a:lumMod val="10000"/>
                  </a:srgbClr>
                </a:solidFill>
                <a:effectLst/>
                <a:uLnTx/>
                <a:uFillTx/>
                <a:latin typeface="Meta IGM" panose="02000503040000020004" pitchFamily="2" charset="0"/>
                <a:ea typeface="+mn-ea"/>
                <a:cs typeface="Calibri" panose="020F0502020204030204" pitchFamily="34" charset="0"/>
              </a:rPr>
              <a:t>Für uns heißt das: </a:t>
            </a:r>
            <a:br>
              <a:rPr kumimoji="0" lang="de-DE" altLang="de-DE" sz="1000" b="1" i="0" u="none" strike="noStrike" kern="1200" cap="none" spc="0" normalizeH="0" baseline="0" noProof="0" dirty="0">
                <a:ln>
                  <a:noFill/>
                </a:ln>
                <a:solidFill>
                  <a:srgbClr val="DADADA">
                    <a:lumMod val="10000"/>
                  </a:srgbClr>
                </a:solidFill>
                <a:effectLst/>
                <a:uLnTx/>
                <a:uFillTx/>
                <a:latin typeface="Meta IGM" panose="02000503040000020004" pitchFamily="2" charset="0"/>
                <a:ea typeface="+mn-ea"/>
                <a:cs typeface="Calibri" panose="020F0502020204030204" pitchFamily="34" charset="0"/>
              </a:rPr>
            </a:br>
            <a:r>
              <a:rPr kumimoji="0" lang="de-DE" altLang="de-DE" sz="1000" b="1" i="0" u="sng" strike="noStrike" kern="1200" cap="none" spc="0" normalizeH="0" baseline="0" noProof="0" dirty="0">
                <a:ln>
                  <a:noFill/>
                </a:ln>
                <a:solidFill>
                  <a:srgbClr val="DADADA">
                    <a:lumMod val="10000"/>
                  </a:srgbClr>
                </a:solidFill>
                <a:effectLst/>
                <a:uLnTx/>
                <a:uFillTx/>
                <a:latin typeface="Meta IGM" panose="02000503040000020004" pitchFamily="2" charset="0"/>
                <a:ea typeface="+mn-ea"/>
                <a:cs typeface="Calibri" panose="020F0502020204030204" pitchFamily="34" charset="0"/>
              </a:rPr>
              <a:t>Jeder einzelne </a:t>
            </a:r>
            <a:r>
              <a:rPr lang="de-DE" altLang="de-DE" sz="1000" b="1" dirty="0">
                <a:solidFill>
                  <a:srgbClr val="DADADA">
                    <a:lumMod val="10000"/>
                  </a:srgbClr>
                </a:solidFill>
              </a:rPr>
              <a:t>Ausbildungsplatz zählt,</a:t>
            </a:r>
            <a:r>
              <a:rPr lang="de-DE" altLang="de-DE" sz="1000" dirty="0">
                <a:solidFill>
                  <a:srgbClr val="DADADA">
                    <a:lumMod val="10000"/>
                  </a:srgbClr>
                </a:solidFill>
              </a:rPr>
              <a:t> ob gerettet oder neu eingerichtet. In großen Unternehmen wie in kleinen Betrieben. </a:t>
            </a:r>
          </a:p>
          <a:p>
            <a:pPr marL="171450" lvl="0" indent="-171450">
              <a:buFont typeface="Arial" panose="020B0604020202020204" pitchFamily="34" charset="0"/>
              <a:buChar char="•"/>
            </a:pPr>
            <a:endParaRPr lang="de-DE" sz="1000" dirty="0"/>
          </a:p>
          <a:p>
            <a:pPr>
              <a:spcBef>
                <a:spcPct val="0"/>
              </a:spcBef>
            </a:pPr>
            <a:endParaRPr lang="de-DE" altLang="de-DE" dirty="0"/>
          </a:p>
        </p:txBody>
      </p:sp>
      <p:sp>
        <p:nvSpPr>
          <p:cNvPr id="23556" name="Foliennummernplatzhalter 3">
            <a:extLst>
              <a:ext uri="{FF2B5EF4-FFF2-40B4-BE49-F238E27FC236}">
                <a16:creationId xmlns:a16="http://schemas.microsoft.com/office/drawing/2014/main" id="{854DE595-F287-E3FC-F406-5D49F07A0D8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300">
                <a:solidFill>
                  <a:schemeClr val="tx1"/>
                </a:solidFill>
                <a:latin typeface="Meta IGM" panose="02000503040000020004" pitchFamily="2" charset="0"/>
              </a:defRPr>
            </a:lvl1pPr>
            <a:lvl2pPr marL="770216" indent="-296237">
              <a:defRPr sz="1300">
                <a:solidFill>
                  <a:schemeClr val="tx1"/>
                </a:solidFill>
                <a:latin typeface="Meta IGM" panose="02000503040000020004" pitchFamily="2" charset="0"/>
              </a:defRPr>
            </a:lvl2pPr>
            <a:lvl3pPr marL="1184948" indent="-236990">
              <a:defRPr sz="1300">
                <a:solidFill>
                  <a:schemeClr val="tx1"/>
                </a:solidFill>
                <a:latin typeface="Meta IGM" panose="02000503040000020004" pitchFamily="2" charset="0"/>
              </a:defRPr>
            </a:lvl3pPr>
            <a:lvl4pPr marL="1658927" indent="-236990">
              <a:defRPr sz="1300">
                <a:solidFill>
                  <a:schemeClr val="tx1"/>
                </a:solidFill>
                <a:latin typeface="Meta IGM" panose="02000503040000020004" pitchFamily="2" charset="0"/>
              </a:defRPr>
            </a:lvl4pPr>
            <a:lvl5pPr marL="2132907" indent="-236990">
              <a:defRPr sz="1300">
                <a:solidFill>
                  <a:schemeClr val="tx1"/>
                </a:solidFill>
                <a:latin typeface="Meta IGM" panose="02000503040000020004" pitchFamily="2" charset="0"/>
              </a:defRPr>
            </a:lvl5pPr>
            <a:lvl6pPr marL="2606886" indent="-236990" defTabSz="710969" fontAlgn="base">
              <a:spcBef>
                <a:spcPct val="0"/>
              </a:spcBef>
              <a:spcAft>
                <a:spcPct val="0"/>
              </a:spcAft>
              <a:defRPr sz="1300">
                <a:solidFill>
                  <a:schemeClr val="tx1"/>
                </a:solidFill>
                <a:latin typeface="Meta IGM" panose="02000503040000020004" pitchFamily="2" charset="0"/>
              </a:defRPr>
            </a:lvl6pPr>
            <a:lvl7pPr marL="3080865" indent="-236990" defTabSz="710969" fontAlgn="base">
              <a:spcBef>
                <a:spcPct val="0"/>
              </a:spcBef>
              <a:spcAft>
                <a:spcPct val="0"/>
              </a:spcAft>
              <a:defRPr sz="1300">
                <a:solidFill>
                  <a:schemeClr val="tx1"/>
                </a:solidFill>
                <a:latin typeface="Meta IGM" panose="02000503040000020004" pitchFamily="2" charset="0"/>
              </a:defRPr>
            </a:lvl7pPr>
            <a:lvl8pPr marL="3554844" indent="-236990" defTabSz="710969" fontAlgn="base">
              <a:spcBef>
                <a:spcPct val="0"/>
              </a:spcBef>
              <a:spcAft>
                <a:spcPct val="0"/>
              </a:spcAft>
              <a:defRPr sz="1300">
                <a:solidFill>
                  <a:schemeClr val="tx1"/>
                </a:solidFill>
                <a:latin typeface="Meta IGM" panose="02000503040000020004" pitchFamily="2" charset="0"/>
              </a:defRPr>
            </a:lvl8pPr>
            <a:lvl9pPr marL="4028824" indent="-236990" defTabSz="710969" fontAlgn="base">
              <a:spcBef>
                <a:spcPct val="0"/>
              </a:spcBef>
              <a:spcAft>
                <a:spcPct val="0"/>
              </a:spcAft>
              <a:defRPr sz="1300">
                <a:solidFill>
                  <a:schemeClr val="tx1"/>
                </a:solidFill>
                <a:latin typeface="Meta IGM" panose="02000503040000020004" pitchFamily="2" charset="0"/>
              </a:defRPr>
            </a:lvl9pPr>
          </a:lstStyle>
          <a:p>
            <a:pPr fontAlgn="base">
              <a:spcBef>
                <a:spcPct val="0"/>
              </a:spcBef>
              <a:spcAft>
                <a:spcPct val="0"/>
              </a:spcAft>
            </a:pPr>
            <a:fld id="{6328DDAD-9A02-4CC4-891D-779E37A96C9B}" type="slidenum">
              <a:rPr lang="de-DE" altLang="de-DE" sz="1000"/>
              <a:pPr fontAlgn="base">
                <a:spcBef>
                  <a:spcPct val="0"/>
                </a:spcBef>
                <a:spcAft>
                  <a:spcPct val="0"/>
                </a:spcAft>
              </a:pPr>
              <a:t>5</a:t>
            </a:fld>
            <a:endParaRPr lang="de-DE" altLang="de-DE" sz="10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Insgesamt steigende wieder steigende Ausbildungsplatzzahlen… in unseren Branchen aber weiter rückläufig. (siehe nächste Folie)</a:t>
            </a:r>
          </a:p>
        </p:txBody>
      </p:sp>
      <p:sp>
        <p:nvSpPr>
          <p:cNvPr id="4" name="Foliennummernplatzhalter 3"/>
          <p:cNvSpPr>
            <a:spLocks noGrp="1"/>
          </p:cNvSpPr>
          <p:nvPr>
            <p:ph type="sldNum" sz="quarter" idx="5"/>
          </p:nvPr>
        </p:nvSpPr>
        <p:spPr/>
        <p:txBody>
          <a:bodyPr/>
          <a:lstStyle/>
          <a:p>
            <a:pPr>
              <a:defRPr/>
            </a:pPr>
            <a:fld id="{7FA2499F-0BAB-497F-9E22-2D458B122EE2}" type="slidenum">
              <a:rPr lang="de-DE" smtClean="0"/>
              <a:pPr>
                <a:defRPr/>
              </a:pPr>
              <a:t>6</a:t>
            </a:fld>
            <a:endParaRPr lang="de-DE" dirty="0"/>
          </a:p>
        </p:txBody>
      </p:sp>
    </p:spTree>
    <p:extLst>
      <p:ext uri="{BB962C8B-B14F-4D97-AF65-F5344CB8AC3E}">
        <p14:creationId xmlns:p14="http://schemas.microsoft.com/office/powerpoint/2010/main" val="30502873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47958">
              <a:defRPr/>
            </a:pPr>
            <a:r>
              <a:rPr lang="de-DE" dirty="0"/>
              <a:t>Die in weiten Teilen der Welt geschätzte duale Berufsausbildung in Deutschland verliert zunehmend an Substanz. </a:t>
            </a:r>
          </a:p>
          <a:p>
            <a:pPr defTabSz="947958">
              <a:defRPr/>
            </a:pPr>
            <a:r>
              <a:rPr lang="de-DE" dirty="0"/>
              <a:t>Schon im Zuge der Finanzkrise 2008/09 schrumpften die angebotenen Ausbildungsstellen um 50.000 – und gingen dauerhaft verloren. Nun konnten auch die Verluste von weiteren 60.000 Ausbildungsplätzen in der Corona-Pandemie nicht wieder aufgeholt werden. Diese Substanzverluste sollten aber nicht allein als Folgen der Krisen abgetan werden. Denn hinter dieser Entwicklung verbergen sich Umbrüche der Transformation, aber auch veränderte Haltungen junger Menschen. </a:t>
            </a:r>
          </a:p>
          <a:p>
            <a:pPr defTabSz="947958">
              <a:defRPr/>
            </a:pPr>
            <a:endParaRPr lang="de-DE" dirty="0"/>
          </a:p>
          <a:p>
            <a:pPr defTabSz="947958">
              <a:defRPr/>
            </a:pPr>
            <a:r>
              <a:rPr lang="de-DE" dirty="0"/>
              <a:t>Wirtschaftsbereiche, wie die Automobil- und Zulieferindustrie stehen vor gewaltigen Veränderungen ihrer Wertschöpfungskette. Das Ausbildungsangebot ist und wird noch weiter von diesen Veränderungen beeinflusst. Es ist deshalb von zentraler Bedeutung, in der Transformation auch für die neuen Beschäftigungsfelder sowie in den neu entstehenden Unternehmen die duale Berufsausbildung zu etablieren. Ausbildungsangebote brauchen aber auch interessierte junge Menschen. </a:t>
            </a:r>
          </a:p>
          <a:p>
            <a:pPr defTabSz="947958">
              <a:defRPr/>
            </a:pPr>
            <a:endParaRPr lang="de-DE" dirty="0"/>
          </a:p>
          <a:p>
            <a:pPr defTabSz="947958">
              <a:defRPr/>
            </a:pPr>
            <a:r>
              <a:rPr lang="de-DE" dirty="0"/>
              <a:t>Dafür müssen die Berufe, in denen ausgebildet wird, eine attraktive Perspektive bieten. Gute Bezahlung und Arbeitsbedingungen sind dafür wesentlich, aber auch die beruflichen Entwicklungsperspektiven. Hier liegt die Verantwortung bei den Arbeitgebern: </a:t>
            </a:r>
          </a:p>
          <a:p>
            <a:pPr defTabSz="947958">
              <a:defRPr/>
            </a:pPr>
            <a:r>
              <a:rPr lang="de-DE" dirty="0"/>
              <a:t>Gute Tarifverträge und berufliche Laubahnkonzepte vom Azubi zum Bachelor und Master Professional machen Berufe und Arbeit interessant. Zudem müssen Unternehmen ihr Ausbildungsplatzangebot grundsätzlich für alle jungen Menschen öffnen. Aktuell steigt die Abiturientenquote an den neu abgeschlossenen Ausbildungsverträgen von Jahr zu Jahr, gleichzeitig wird der Zugang zu Ausbildung für niedrigere Schulabschlüsse immer schwieriger. Und die Förderangebote der Agentur für Arbeit werden nur unzureichend genutzt. </a:t>
            </a:r>
          </a:p>
          <a:p>
            <a:pPr defTabSz="947958">
              <a:defRPr/>
            </a:pPr>
            <a:endParaRPr lang="de-DE" dirty="0"/>
          </a:p>
          <a:p>
            <a:pPr defTabSz="947958">
              <a:defRPr/>
            </a:pPr>
            <a:r>
              <a:rPr lang="de-DE" dirty="0"/>
              <a:t>Darüber hinaus braucht es umfangreiche Optionen, um bestehende Passungsprobleme zu überwinden. Ohne entsprechende Rahmenbedingungen scheinen viele Arbeitgeber die strukturellen Herausforderungen nicht zu bewältigen. Die Politik sollte deshalb den Mut haben, hier steuernd einzugreifen. Der aktuelle Gesetzesentwurf für eine Ausbildungsgarantie leistet das nicht. Notwendig ist eine umlagefinanzierte Ausbildungsgarantie, die Impulse schafft, damit die Wirtschaft der ihr übertragenen Verantwortung für die Ausbildung gerecht wird. Die mehr als 80 Prozent Betriebe, die nicht ausbilden, sollten die Ausbildungskosten der wenigen ausbildenden Betriebe zukünftig mitfinanzieren. Das wäre gerecht und würde ein Impuls geben über eigene Ausbildungsangebote nachzudenken.</a:t>
            </a:r>
          </a:p>
          <a:p>
            <a:endParaRPr lang="de-DE" dirty="0"/>
          </a:p>
        </p:txBody>
      </p:sp>
      <p:sp>
        <p:nvSpPr>
          <p:cNvPr id="4" name="Foliennummernplatzhalter 3"/>
          <p:cNvSpPr>
            <a:spLocks noGrp="1"/>
          </p:cNvSpPr>
          <p:nvPr>
            <p:ph type="sldNum" sz="quarter" idx="10"/>
          </p:nvPr>
        </p:nvSpPr>
        <p:spPr/>
        <p:txBody>
          <a:bodyPr/>
          <a:lstStyle/>
          <a:p>
            <a:fld id="{AD868B3C-6C54-1D41-B938-33F4013C078E}" type="slidenum">
              <a:rPr lang="de-DE" smtClean="0"/>
              <a:pPr/>
              <a:t>7</a:t>
            </a:fld>
            <a:endParaRPr lang="de-DE" dirty="0"/>
          </a:p>
        </p:txBody>
      </p:sp>
    </p:spTree>
    <p:extLst>
      <p:ext uri="{BB962C8B-B14F-4D97-AF65-F5344CB8AC3E}">
        <p14:creationId xmlns:p14="http://schemas.microsoft.com/office/powerpoint/2010/main" val="22174346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AD868B3C-6C54-1D41-B938-33F4013C078E}" type="slidenum">
              <a:rPr lang="de-DE" smtClean="0"/>
              <a:pPr/>
              <a:t>8</a:t>
            </a:fld>
            <a:endParaRPr lang="de-DE" dirty="0"/>
          </a:p>
        </p:txBody>
      </p:sp>
    </p:spTree>
    <p:extLst>
      <p:ext uri="{BB962C8B-B14F-4D97-AF65-F5344CB8AC3E}">
        <p14:creationId xmlns:p14="http://schemas.microsoft.com/office/powerpoint/2010/main" val="29329898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Potentiale bei den Abgänger*innen aus den allgemeinbildenden Schulen werden bei Weitem nicht ausgeschöpft. Der Ausbildungsmarkt kann einen deutlich besseren Beitrag zur Fachkräftesicherung leisten, wenn es gelingt, ein breiteres Angebot an qualifizierten und attraktiven betrieblichen Ausbildungsstellen zu schaffen sowie die jungen Menschen in allen allgemeinbildenden Schulformen für eine duale Berufsausbildung zu begeistern und orientieren.</a:t>
            </a:r>
          </a:p>
          <a:p>
            <a:r>
              <a:rPr lang="de-DE" dirty="0"/>
              <a:t>Seit Jahren steigt die Zahl der jungen Menschen im Alter von 20 bis 34 Jahren, die keinen berufsqualifizierenden Abschluss haben, zuletzt waren es 2,33 Mio. Die beschriebene Entwicklung hinsichtlich ungenutzter Potentiale ist nicht geeignet diesen Trend zu stoppen oder gar umzukehren. Ein systematisches Übergangsmanagement von der Schule in die Arbeitswelt ist dringend geboten.</a:t>
            </a:r>
          </a:p>
          <a:p>
            <a:endParaRPr lang="de-DE" dirty="0"/>
          </a:p>
        </p:txBody>
      </p:sp>
      <p:sp>
        <p:nvSpPr>
          <p:cNvPr id="4" name="Foliennummernplatzhalter 3"/>
          <p:cNvSpPr>
            <a:spLocks noGrp="1"/>
          </p:cNvSpPr>
          <p:nvPr>
            <p:ph type="sldNum" sz="quarter" idx="10"/>
          </p:nvPr>
        </p:nvSpPr>
        <p:spPr/>
        <p:txBody>
          <a:bodyPr/>
          <a:lstStyle/>
          <a:p>
            <a:fld id="{AD868B3C-6C54-1D41-B938-33F4013C078E}" type="slidenum">
              <a:rPr lang="de-DE" smtClean="0"/>
              <a:pPr/>
              <a:t>10</a:t>
            </a:fld>
            <a:endParaRPr lang="de-DE" dirty="0"/>
          </a:p>
        </p:txBody>
      </p:sp>
    </p:spTree>
    <p:extLst>
      <p:ext uri="{BB962C8B-B14F-4D97-AF65-F5344CB8AC3E}">
        <p14:creationId xmlns:p14="http://schemas.microsoft.com/office/powerpoint/2010/main" val="25321937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Nicht</a:t>
            </a:r>
            <a:r>
              <a:rPr lang="de-DE" baseline="0" dirty="0"/>
              <a:t> nur die geographische Lage, auch die Schulbildung entscheidet über die Chancen auf dem Ausbildungsmarkt. Je niedriger der Abschluss, desto weniger Auswahl. Hauptschüler*innen haben es besonders schwer: Auf 100 Bewerber*innen mit (Fach-)Hochschulreife kommen im Schnitt 468 Ausbildungsplätze. Auf Hauptschüler*innen nur 71 Ausbildungsplätze. D. h. es gibt nicht einmal rechnerisch für jede*n Hauptschulabgänger*in einen Platz.</a:t>
            </a:r>
            <a:endParaRPr lang="de-DE" dirty="0"/>
          </a:p>
        </p:txBody>
      </p:sp>
      <p:sp>
        <p:nvSpPr>
          <p:cNvPr id="4" name="Foliennummernplatzhalter 3"/>
          <p:cNvSpPr>
            <a:spLocks noGrp="1"/>
          </p:cNvSpPr>
          <p:nvPr>
            <p:ph type="sldNum" sz="quarter" idx="5"/>
          </p:nvPr>
        </p:nvSpPr>
        <p:spPr/>
        <p:txBody>
          <a:bodyPr/>
          <a:lstStyle/>
          <a:p>
            <a:pPr>
              <a:defRPr/>
            </a:pPr>
            <a:fld id="{7FA2499F-0BAB-497F-9E22-2D458B122EE2}" type="slidenum">
              <a:rPr lang="de-DE" smtClean="0"/>
              <a:pPr>
                <a:defRPr/>
              </a:pPr>
              <a:t>11</a:t>
            </a:fld>
            <a:endParaRPr lang="de-DE" dirty="0"/>
          </a:p>
        </p:txBody>
      </p:sp>
    </p:spTree>
    <p:extLst>
      <p:ext uri="{BB962C8B-B14F-4D97-AF65-F5344CB8AC3E}">
        <p14:creationId xmlns:p14="http://schemas.microsoft.com/office/powerpoint/2010/main" val="175209011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11.jpe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png"/><Relationship Id="rId1" Type="http://schemas.openxmlformats.org/officeDocument/2006/relationships/slideMaster" Target="../slideMasters/slideMaster2.xml"/><Relationship Id="rId5" Type="http://schemas.openxmlformats.org/officeDocument/2006/relationships/image" Target="../media/image14.svg"/><Relationship Id="rId4" Type="http://schemas.openxmlformats.org/officeDocument/2006/relationships/image" Target="../media/image1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ohne Bild">
    <p:spTree>
      <p:nvGrpSpPr>
        <p:cNvPr id="1" name=""/>
        <p:cNvGrpSpPr/>
        <p:nvPr/>
      </p:nvGrpSpPr>
      <p:grpSpPr>
        <a:xfrm>
          <a:off x="0" y="0"/>
          <a:ext cx="0" cy="0"/>
          <a:chOff x="0" y="0"/>
          <a:chExt cx="0" cy="0"/>
        </a:xfrm>
      </p:grpSpPr>
      <p:pic>
        <p:nvPicPr>
          <p:cNvPr id="3" name="Grafik 3">
            <a:extLst>
              <a:ext uri="{FF2B5EF4-FFF2-40B4-BE49-F238E27FC236}">
                <a16:creationId xmlns:a16="http://schemas.microsoft.com/office/drawing/2014/main" id="{266B4281-5123-2F34-DDA6-ED022DDD0BB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714375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250825" y="2374211"/>
            <a:ext cx="6591039" cy="961628"/>
          </a:xfrm>
        </p:spPr>
        <p:txBody>
          <a:bodyPr anchor="ctr"/>
          <a:lstStyle>
            <a:lvl1pPr algn="l">
              <a:defRPr sz="3600" spc="200" baseline="0">
                <a:solidFill>
                  <a:schemeClr val="bg1"/>
                </a:solidFill>
              </a:defRPr>
            </a:lvl1pPr>
          </a:lstStyle>
          <a:p>
            <a:endParaRPr lang="en-US" dirty="0"/>
          </a:p>
        </p:txBody>
      </p:sp>
      <p:sp>
        <p:nvSpPr>
          <p:cNvPr id="15" name="Textplatzhalter 14"/>
          <p:cNvSpPr>
            <a:spLocks noGrp="1"/>
          </p:cNvSpPr>
          <p:nvPr>
            <p:ph type="body" sz="quarter" idx="14"/>
          </p:nvPr>
        </p:nvSpPr>
        <p:spPr>
          <a:xfrm>
            <a:off x="250824" y="3526782"/>
            <a:ext cx="4740561" cy="825212"/>
          </a:xfrm>
        </p:spPr>
        <p:txBody>
          <a:bodyPr wrap="none" lIns="0" tIns="0" rIns="0" bIns="0" anchor="ctr">
            <a:normAutofit/>
          </a:bodyPr>
          <a:lstStyle>
            <a:lvl1pPr marL="0" indent="0">
              <a:buNone/>
              <a:defRPr sz="2000" b="0" i="0" spc="100" baseline="0">
                <a:solidFill>
                  <a:schemeClr val="bg1"/>
                </a:solidFill>
                <a:latin typeface="Meta Head IGM Cond Light" panose="02000506030000020004" pitchFamily="2" charset="77"/>
              </a:defRPr>
            </a:lvl1pPr>
          </a:lstStyle>
          <a:p>
            <a:endParaRPr lang="de-DE" dirty="0"/>
          </a:p>
        </p:txBody>
      </p:sp>
    </p:spTree>
    <p:extLst>
      <p:ext uri="{BB962C8B-B14F-4D97-AF65-F5344CB8AC3E}">
        <p14:creationId xmlns:p14="http://schemas.microsoft.com/office/powerpoint/2010/main" val="23966572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und Bild Quadrat">
    <p:spTree>
      <p:nvGrpSpPr>
        <p:cNvPr id="1" name=""/>
        <p:cNvGrpSpPr/>
        <p:nvPr/>
      </p:nvGrpSpPr>
      <p:grpSpPr>
        <a:xfrm>
          <a:off x="0" y="0"/>
          <a:ext cx="0" cy="0"/>
          <a:chOff x="0" y="0"/>
          <a:chExt cx="0" cy="0"/>
        </a:xfrm>
      </p:grpSpPr>
      <p:sp>
        <p:nvSpPr>
          <p:cNvPr id="2" name="Textplatzhalter 3">
            <a:extLst>
              <a:ext uri="{FF2B5EF4-FFF2-40B4-BE49-F238E27FC236}">
                <a16:creationId xmlns:a16="http://schemas.microsoft.com/office/drawing/2014/main" id="{788FC819-93EE-45A3-A8C3-E5693F7967AF}"/>
              </a:ext>
            </a:extLst>
          </p:cNvPr>
          <p:cNvSpPr txBox="1">
            <a:spLocks/>
          </p:cNvSpPr>
          <p:nvPr userDrawn="1"/>
        </p:nvSpPr>
        <p:spPr>
          <a:xfrm>
            <a:off x="4135438" y="4865688"/>
            <a:ext cx="884237" cy="271462"/>
          </a:xfrm>
          <a:prstGeom prst="rect">
            <a:avLst/>
          </a:prstGeom>
        </p:spPr>
        <p:txBody>
          <a:bodyPr lIns="0" tIns="0" rIns="0" bIns="0" anchor="b"/>
          <a:lstStyle>
            <a:lvl1pPr marL="0" indent="0" algn="l" defTabSz="685800" rtl="0" eaLnBrk="1" latinLnBrk="0" hangingPunct="1">
              <a:lnSpc>
                <a:spcPct val="90000"/>
              </a:lnSpc>
              <a:spcBef>
                <a:spcPts val="750"/>
              </a:spcBef>
              <a:buSzPct val="90000"/>
              <a:buFontTx/>
              <a:buNone/>
              <a:defRPr sz="1000" b="0" i="0" kern="1200">
                <a:solidFill>
                  <a:srgbClr val="3C3C3B"/>
                </a:solidFill>
                <a:latin typeface="Meta OT" panose="020B0504030101020104" pitchFamily="34" charset="77"/>
                <a:ea typeface="+mn-ea"/>
                <a:cs typeface="+mn-cs"/>
              </a:defRPr>
            </a:lvl1pPr>
            <a:lvl2pPr marL="5143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2pPr>
            <a:lvl3pPr marL="7852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3pPr>
            <a:lvl4pPr marL="10561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4pPr>
            <a:lvl5pPr marL="1327050" indent="-243450" algn="l" defTabSz="685800" rtl="0" eaLnBrk="1" latinLnBrk="0" hangingPunct="1">
              <a:lnSpc>
                <a:spcPct val="90000"/>
              </a:lnSpc>
              <a:spcBef>
                <a:spcPts val="375"/>
              </a:spcBef>
              <a:buFontTx/>
              <a:buBlip>
                <a:blip r:embed="rId2"/>
              </a:buBlip>
              <a:defRPr sz="1800" b="0" i="0" kern="1200">
                <a:solidFill>
                  <a:schemeClr val="tx1"/>
                </a:solidFill>
                <a:latin typeface="Meta OT" panose="020B0504030101020104" pitchFamily="34"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fontAlgn="auto">
              <a:spcAft>
                <a:spcPts val="0"/>
              </a:spcAft>
              <a:defRPr/>
            </a:pPr>
            <a:fld id="{4BFF1675-09DD-4EE1-A859-3AA6A6DD5BB0}" type="slidenum">
              <a:rPr lang="de-DE" smtClean="0">
                <a:latin typeface="Meta IGM" panose="02000503040000020004" pitchFamily="2" charset="0"/>
              </a:rPr>
              <a:pPr algn="ctr" fontAlgn="auto">
                <a:spcAft>
                  <a:spcPts val="0"/>
                </a:spcAft>
                <a:defRPr/>
              </a:pPr>
              <a:t>‹Nr.›</a:t>
            </a:fld>
            <a:endParaRPr lang="de-DE" dirty="0">
              <a:latin typeface="Meta IGM" panose="02000503040000020004" pitchFamily="2" charset="0"/>
            </a:endParaRPr>
          </a:p>
        </p:txBody>
      </p:sp>
      <p:sp>
        <p:nvSpPr>
          <p:cNvPr id="3" name="Content Placeholder 2"/>
          <p:cNvSpPr>
            <a:spLocks noGrp="1"/>
          </p:cNvSpPr>
          <p:nvPr>
            <p:ph sz="half" idx="1"/>
          </p:nvPr>
        </p:nvSpPr>
        <p:spPr>
          <a:xfrm>
            <a:off x="250824" y="1616400"/>
            <a:ext cx="4228968" cy="2228368"/>
          </a:xfrm>
        </p:spPr>
        <p:txBody>
          <a:bodyPr lIns="0" tIns="0" rIns="0" bIns="0">
            <a:noAutofit/>
          </a:bodyPr>
          <a:lstStyle>
            <a:lvl1pPr marL="243450">
              <a:defRPr/>
            </a:lvl1pPr>
            <a:lvl2pPr>
              <a:defRPr/>
            </a:lvl2pPr>
            <a:lvl3pPr>
              <a:defRPr/>
            </a:lvl3pPr>
            <a:lvl4pPr>
              <a:defRPr/>
            </a:lvl4pPr>
            <a:lvl5pPr>
              <a:defRPr/>
            </a:lvl5pPr>
          </a:lstStyle>
          <a:p>
            <a:pPr lvl="0"/>
            <a:r>
              <a:rPr lang="de-DE"/>
              <a:t>Formatvorlagen des Textmasters bearbeiten</a:t>
            </a:r>
          </a:p>
        </p:txBody>
      </p:sp>
      <p:sp>
        <p:nvSpPr>
          <p:cNvPr id="9" name="Textplatzhalter 8"/>
          <p:cNvSpPr>
            <a:spLocks noGrp="1"/>
          </p:cNvSpPr>
          <p:nvPr>
            <p:ph type="body" sz="quarter" idx="13"/>
          </p:nvPr>
        </p:nvSpPr>
        <p:spPr>
          <a:xfrm>
            <a:off x="250825" y="1022400"/>
            <a:ext cx="4228967" cy="495300"/>
          </a:xfrm>
        </p:spPr>
        <p:txBody>
          <a:bodyPr lIns="0" tIns="0" rIns="0" bIns="0" anchor="ctr">
            <a:noAutofit/>
          </a:bodyPr>
          <a:lstStyle>
            <a:lvl1pPr marL="0" indent="0">
              <a:buNone/>
              <a:defRPr sz="2400" b="0" i="0" spc="100" baseline="0">
                <a:latin typeface="Meta Head IGM Cond Light" panose="02000506030000020004" pitchFamily="2" charset="77"/>
              </a:defRPr>
            </a:lvl1pPr>
          </a:lstStyle>
          <a:p>
            <a:pPr lvl="0"/>
            <a:r>
              <a:rPr lang="de-DE"/>
              <a:t>Mastertextformat bearbeiten</a:t>
            </a:r>
          </a:p>
        </p:txBody>
      </p:sp>
      <p:sp>
        <p:nvSpPr>
          <p:cNvPr id="11" name="Bildplatzhalter 9"/>
          <p:cNvSpPr>
            <a:spLocks noGrp="1"/>
          </p:cNvSpPr>
          <p:nvPr>
            <p:ph type="pic" sz="quarter" idx="14"/>
          </p:nvPr>
        </p:nvSpPr>
        <p:spPr>
          <a:xfrm>
            <a:off x="4745736" y="1080001"/>
            <a:ext cx="4147439" cy="3361632"/>
          </a:xfrm>
          <a:solidFill>
            <a:schemeClr val="accent6"/>
          </a:solidFill>
        </p:spPr>
        <p:txBody>
          <a:bodyPr lIns="0" tIns="0" rIns="0" bIns="0" rtlCol="0" anchor="ctr">
            <a:noAutofit/>
          </a:bodyPr>
          <a:lstStyle>
            <a:lvl1pPr marL="0" indent="0" algn="ctr">
              <a:buNone/>
              <a:defRPr/>
            </a:lvl1pPr>
          </a:lstStyle>
          <a:p>
            <a:pPr lvl="0"/>
            <a:r>
              <a:rPr lang="de-DE" noProof="0"/>
              <a:t>Bild durch Klicken auf Symbol hinzufügen</a:t>
            </a:r>
            <a:endParaRPr lang="de-DE" noProof="0" dirty="0"/>
          </a:p>
        </p:txBody>
      </p:sp>
      <p:sp>
        <p:nvSpPr>
          <p:cNvPr id="12" name="Title 1"/>
          <p:cNvSpPr>
            <a:spLocks noGrp="1"/>
          </p:cNvSpPr>
          <p:nvPr>
            <p:ph type="title"/>
          </p:nvPr>
        </p:nvSpPr>
        <p:spPr>
          <a:xfrm>
            <a:off x="250825" y="388800"/>
            <a:ext cx="4228967" cy="472175"/>
          </a:xfrm>
        </p:spPr>
        <p:txBody>
          <a:bodyPr/>
          <a:lstStyle>
            <a:lvl1pPr>
              <a:defRPr spc="200" baseline="0"/>
            </a:lvl1pPr>
          </a:lstStyle>
          <a:p>
            <a:r>
              <a:rPr lang="de-DE"/>
              <a:t>Mastertitelformat bearbeiten</a:t>
            </a:r>
            <a:endParaRPr lang="en-US" dirty="0"/>
          </a:p>
        </p:txBody>
      </p:sp>
    </p:spTree>
    <p:extLst>
      <p:ext uri="{BB962C8B-B14F-4D97-AF65-F5344CB8AC3E}">
        <p14:creationId xmlns:p14="http://schemas.microsoft.com/office/powerpoint/2010/main" val="36102812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und Smartart">
    <p:spTree>
      <p:nvGrpSpPr>
        <p:cNvPr id="1" name=""/>
        <p:cNvGrpSpPr/>
        <p:nvPr/>
      </p:nvGrpSpPr>
      <p:grpSpPr>
        <a:xfrm>
          <a:off x="0" y="0"/>
          <a:ext cx="0" cy="0"/>
          <a:chOff x="0" y="0"/>
          <a:chExt cx="0" cy="0"/>
        </a:xfrm>
      </p:grpSpPr>
      <p:sp>
        <p:nvSpPr>
          <p:cNvPr id="2" name="Textplatzhalter 3">
            <a:extLst>
              <a:ext uri="{FF2B5EF4-FFF2-40B4-BE49-F238E27FC236}">
                <a16:creationId xmlns:a16="http://schemas.microsoft.com/office/drawing/2014/main" id="{4BF0A98A-B60B-F865-18D0-8628CBCE63E8}"/>
              </a:ext>
            </a:extLst>
          </p:cNvPr>
          <p:cNvSpPr txBox="1">
            <a:spLocks/>
          </p:cNvSpPr>
          <p:nvPr userDrawn="1"/>
        </p:nvSpPr>
        <p:spPr>
          <a:xfrm>
            <a:off x="4135438" y="4865688"/>
            <a:ext cx="884237" cy="271462"/>
          </a:xfrm>
          <a:prstGeom prst="rect">
            <a:avLst/>
          </a:prstGeom>
        </p:spPr>
        <p:txBody>
          <a:bodyPr lIns="0" tIns="0" rIns="0" bIns="0" anchor="b"/>
          <a:lstStyle>
            <a:lvl1pPr marL="0" indent="0" algn="l" defTabSz="685800" rtl="0" eaLnBrk="1" latinLnBrk="0" hangingPunct="1">
              <a:lnSpc>
                <a:spcPct val="90000"/>
              </a:lnSpc>
              <a:spcBef>
                <a:spcPts val="750"/>
              </a:spcBef>
              <a:buSzPct val="90000"/>
              <a:buFontTx/>
              <a:buNone/>
              <a:defRPr sz="1000" b="0" i="0" kern="1200">
                <a:solidFill>
                  <a:srgbClr val="3C3C3B"/>
                </a:solidFill>
                <a:latin typeface="Meta OT" panose="020B0504030101020104" pitchFamily="34" charset="77"/>
                <a:ea typeface="+mn-ea"/>
                <a:cs typeface="+mn-cs"/>
              </a:defRPr>
            </a:lvl1pPr>
            <a:lvl2pPr marL="5143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2pPr>
            <a:lvl3pPr marL="7852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3pPr>
            <a:lvl4pPr marL="10561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4pPr>
            <a:lvl5pPr marL="1327050" indent="-243450" algn="l" defTabSz="685800" rtl="0" eaLnBrk="1" latinLnBrk="0" hangingPunct="1">
              <a:lnSpc>
                <a:spcPct val="90000"/>
              </a:lnSpc>
              <a:spcBef>
                <a:spcPts val="375"/>
              </a:spcBef>
              <a:buFontTx/>
              <a:buBlip>
                <a:blip r:embed="rId2"/>
              </a:buBlip>
              <a:defRPr sz="1800" b="0" i="0" kern="1200">
                <a:solidFill>
                  <a:schemeClr val="tx1"/>
                </a:solidFill>
                <a:latin typeface="Meta OT" panose="020B0504030101020104" pitchFamily="34"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fontAlgn="auto">
              <a:spcAft>
                <a:spcPts val="0"/>
              </a:spcAft>
              <a:defRPr/>
            </a:pPr>
            <a:fld id="{8693E93F-7BAB-4A34-B6A8-E43204FE88AE}" type="slidenum">
              <a:rPr lang="de-DE" smtClean="0">
                <a:latin typeface="Meta IGM" panose="02000503040000020004" pitchFamily="2" charset="0"/>
              </a:rPr>
              <a:pPr algn="ctr" fontAlgn="auto">
                <a:spcAft>
                  <a:spcPts val="0"/>
                </a:spcAft>
                <a:defRPr/>
              </a:pPr>
              <a:t>‹Nr.›</a:t>
            </a:fld>
            <a:endParaRPr lang="de-DE" dirty="0">
              <a:latin typeface="Meta IGM" panose="02000503040000020004" pitchFamily="2" charset="0"/>
            </a:endParaRPr>
          </a:p>
        </p:txBody>
      </p:sp>
      <p:sp>
        <p:nvSpPr>
          <p:cNvPr id="12" name="Title 1"/>
          <p:cNvSpPr>
            <a:spLocks noGrp="1"/>
          </p:cNvSpPr>
          <p:nvPr>
            <p:ph type="title"/>
          </p:nvPr>
        </p:nvSpPr>
        <p:spPr>
          <a:xfrm>
            <a:off x="250825" y="388800"/>
            <a:ext cx="4228967" cy="472175"/>
          </a:xfrm>
        </p:spPr>
        <p:txBody>
          <a:bodyPr/>
          <a:lstStyle>
            <a:lvl1pPr>
              <a:defRPr spc="200" baseline="0"/>
            </a:lvl1pPr>
          </a:lstStyle>
          <a:p>
            <a:r>
              <a:rPr lang="de-DE" dirty="0"/>
              <a:t>M</a:t>
            </a:r>
            <a:endParaRPr lang="en-US" dirty="0"/>
          </a:p>
        </p:txBody>
      </p:sp>
      <p:sp>
        <p:nvSpPr>
          <p:cNvPr id="13" name="SmartArt-Platzhalter 3"/>
          <p:cNvSpPr>
            <a:spLocks noGrp="1"/>
          </p:cNvSpPr>
          <p:nvPr>
            <p:ph type="dgm" sz="quarter" idx="15"/>
          </p:nvPr>
        </p:nvSpPr>
        <p:spPr>
          <a:xfrm>
            <a:off x="250825" y="1616400"/>
            <a:ext cx="8642350" cy="2701925"/>
          </a:xfrm>
        </p:spPr>
        <p:txBody>
          <a:bodyPr rtlCol="0">
            <a:normAutofit/>
          </a:bodyPr>
          <a:lstStyle>
            <a:lvl1pPr marL="0" indent="0">
              <a:buNone/>
              <a:defRPr/>
            </a:lvl1pPr>
          </a:lstStyle>
          <a:p>
            <a:pPr lvl="0"/>
            <a:r>
              <a:rPr lang="de-DE" noProof="0" dirty="0"/>
              <a:t>Klicken Sie auf das Symbol, um die SmartArt-Grafik hinzuzufügen</a:t>
            </a:r>
          </a:p>
        </p:txBody>
      </p:sp>
    </p:spTree>
    <p:extLst>
      <p:ext uri="{BB962C8B-B14F-4D97-AF65-F5344CB8AC3E}">
        <p14:creationId xmlns:p14="http://schemas.microsoft.com/office/powerpoint/2010/main" val="9739620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Titelfolie mit Bild">
    <p:spTree>
      <p:nvGrpSpPr>
        <p:cNvPr id="1" name=""/>
        <p:cNvGrpSpPr/>
        <p:nvPr/>
      </p:nvGrpSpPr>
      <p:grpSpPr>
        <a:xfrm>
          <a:off x="0" y="0"/>
          <a:ext cx="0" cy="0"/>
          <a:chOff x="0" y="0"/>
          <a:chExt cx="0" cy="0"/>
        </a:xfrm>
      </p:grpSpPr>
      <p:pic>
        <p:nvPicPr>
          <p:cNvPr id="9" name="Grafik 8" descr="Ein Bild, das Text, Zubehör enthält.&#10;&#10;Automatisch generierte Beschreibung">
            <a:extLst>
              <a:ext uri="{FF2B5EF4-FFF2-40B4-BE49-F238E27FC236}">
                <a16:creationId xmlns:a16="http://schemas.microsoft.com/office/drawing/2014/main" id="{48438D42-35E2-ACB0-9929-79EE9011F7C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842847" y="-1100038"/>
            <a:ext cx="7848873" cy="5164038"/>
          </a:xfrm>
          <a:prstGeom prst="rect">
            <a:avLst/>
          </a:prstGeom>
        </p:spPr>
      </p:pic>
      <p:pic>
        <p:nvPicPr>
          <p:cNvPr id="4" name="Grafik 4">
            <a:extLst>
              <a:ext uri="{FF2B5EF4-FFF2-40B4-BE49-F238E27FC236}">
                <a16:creationId xmlns:a16="http://schemas.microsoft.com/office/drawing/2014/main" id="{BFB7C85F-89C4-8183-BECF-6D33AEEF6F63}"/>
              </a:ext>
            </a:extLst>
          </p:cNvPr>
          <p:cNvPicPr>
            <a:picLocks noChangeAspect="1" noChangeArrowheads="1"/>
          </p:cNvPicPr>
          <p:nvPr userDrawn="1"/>
        </p:nvPicPr>
        <p:blipFill>
          <a:blip r:embed="rId3" cstate="hqprint">
            <a:extLst>
              <a:ext uri="{28A0092B-C50C-407E-A947-70E740481C1C}">
                <a14:useLocalDpi xmlns:a14="http://schemas.microsoft.com/office/drawing/2010/main" val="0"/>
              </a:ext>
            </a:extLst>
          </a:blip>
          <a:srcRect/>
          <a:stretch>
            <a:fillRect/>
          </a:stretch>
        </p:blipFill>
        <p:spPr bwMode="auto">
          <a:xfrm>
            <a:off x="8172450" y="238125"/>
            <a:ext cx="720725"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hteck 35">
            <a:extLst>
              <a:ext uri="{FF2B5EF4-FFF2-40B4-BE49-F238E27FC236}">
                <a16:creationId xmlns:a16="http://schemas.microsoft.com/office/drawing/2014/main" id="{30CF16F1-8F76-6CCC-8578-A4A086765A1D}"/>
              </a:ext>
            </a:extLst>
          </p:cNvPr>
          <p:cNvSpPr/>
          <p:nvPr userDrawn="1"/>
        </p:nvSpPr>
        <p:spPr>
          <a:xfrm rot="3786198">
            <a:off x="6695281" y="1874045"/>
            <a:ext cx="1743075" cy="4430712"/>
          </a:xfrm>
          <a:custGeom>
            <a:avLst/>
            <a:gdLst>
              <a:gd name="connsiteX0" fmla="*/ 0 w 1559566"/>
              <a:gd name="connsiteY0" fmla="*/ 0 h 3868614"/>
              <a:gd name="connsiteX1" fmla="*/ 1559566 w 1559566"/>
              <a:gd name="connsiteY1" fmla="*/ 0 h 3868614"/>
              <a:gd name="connsiteX2" fmla="*/ 1559566 w 1559566"/>
              <a:gd name="connsiteY2" fmla="*/ 3868614 h 3868614"/>
              <a:gd name="connsiteX3" fmla="*/ 0 w 1559566"/>
              <a:gd name="connsiteY3" fmla="*/ 3868614 h 3868614"/>
              <a:gd name="connsiteX4" fmla="*/ 0 w 1559566"/>
              <a:gd name="connsiteY4" fmla="*/ 0 h 3868614"/>
              <a:gd name="connsiteX0" fmla="*/ 0 w 1559566"/>
              <a:gd name="connsiteY0" fmla="*/ 0 h 3868614"/>
              <a:gd name="connsiteX1" fmla="*/ 1559566 w 1559566"/>
              <a:gd name="connsiteY1" fmla="*/ 0 h 3868614"/>
              <a:gd name="connsiteX2" fmla="*/ 424813 w 1559566"/>
              <a:gd name="connsiteY2" fmla="*/ 3663256 h 3868614"/>
              <a:gd name="connsiteX3" fmla="*/ 0 w 1559566"/>
              <a:gd name="connsiteY3" fmla="*/ 3868614 h 3868614"/>
              <a:gd name="connsiteX4" fmla="*/ 0 w 1559566"/>
              <a:gd name="connsiteY4" fmla="*/ 0 h 3868614"/>
              <a:gd name="connsiteX0" fmla="*/ 0 w 1559566"/>
              <a:gd name="connsiteY0" fmla="*/ 0 h 3868614"/>
              <a:gd name="connsiteX1" fmla="*/ 1559566 w 1559566"/>
              <a:gd name="connsiteY1" fmla="*/ 0 h 3868614"/>
              <a:gd name="connsiteX2" fmla="*/ 577634 w 1559566"/>
              <a:gd name="connsiteY2" fmla="*/ 3755016 h 3868614"/>
              <a:gd name="connsiteX3" fmla="*/ 0 w 1559566"/>
              <a:gd name="connsiteY3" fmla="*/ 3868614 h 3868614"/>
              <a:gd name="connsiteX4" fmla="*/ 0 w 1559566"/>
              <a:gd name="connsiteY4" fmla="*/ 0 h 3868614"/>
              <a:gd name="connsiteX0" fmla="*/ 0 w 1842555"/>
              <a:gd name="connsiteY0" fmla="*/ 0 h 3868614"/>
              <a:gd name="connsiteX1" fmla="*/ 1842555 w 1842555"/>
              <a:gd name="connsiteY1" fmla="*/ 172029 h 3868614"/>
              <a:gd name="connsiteX2" fmla="*/ 577634 w 1842555"/>
              <a:gd name="connsiteY2" fmla="*/ 3755016 h 3868614"/>
              <a:gd name="connsiteX3" fmla="*/ 0 w 1842555"/>
              <a:gd name="connsiteY3" fmla="*/ 3868614 h 3868614"/>
              <a:gd name="connsiteX4" fmla="*/ 0 w 1842555"/>
              <a:gd name="connsiteY4" fmla="*/ 0 h 3868614"/>
              <a:gd name="connsiteX0" fmla="*/ 0 w 1842555"/>
              <a:gd name="connsiteY0" fmla="*/ 0 h 3868614"/>
              <a:gd name="connsiteX1" fmla="*/ 1842555 w 1842555"/>
              <a:gd name="connsiteY1" fmla="*/ 172029 h 3868614"/>
              <a:gd name="connsiteX2" fmla="*/ 634265 w 1842555"/>
              <a:gd name="connsiteY2" fmla="*/ 3783743 h 3868614"/>
              <a:gd name="connsiteX3" fmla="*/ 0 w 1842555"/>
              <a:gd name="connsiteY3" fmla="*/ 3868614 h 3868614"/>
              <a:gd name="connsiteX4" fmla="*/ 0 w 1842555"/>
              <a:gd name="connsiteY4" fmla="*/ 0 h 3868614"/>
              <a:gd name="connsiteX0" fmla="*/ 0 w 1842555"/>
              <a:gd name="connsiteY0" fmla="*/ 0 h 3868614"/>
              <a:gd name="connsiteX1" fmla="*/ 1842555 w 1842555"/>
              <a:gd name="connsiteY1" fmla="*/ 172029 h 3868614"/>
              <a:gd name="connsiteX2" fmla="*/ 487189 w 1842555"/>
              <a:gd name="connsiteY2" fmla="*/ 3680657 h 3868614"/>
              <a:gd name="connsiteX3" fmla="*/ 0 w 1842555"/>
              <a:gd name="connsiteY3" fmla="*/ 3868614 h 3868614"/>
              <a:gd name="connsiteX4" fmla="*/ 0 w 1842555"/>
              <a:gd name="connsiteY4" fmla="*/ 0 h 3868614"/>
              <a:gd name="connsiteX0" fmla="*/ 0 w 1600947"/>
              <a:gd name="connsiteY0" fmla="*/ 0 h 3868614"/>
              <a:gd name="connsiteX1" fmla="*/ 1600947 w 1600947"/>
              <a:gd name="connsiteY1" fmla="*/ 807584 h 3868614"/>
              <a:gd name="connsiteX2" fmla="*/ 487189 w 1600947"/>
              <a:gd name="connsiteY2" fmla="*/ 3680657 h 3868614"/>
              <a:gd name="connsiteX3" fmla="*/ 0 w 1600947"/>
              <a:gd name="connsiteY3" fmla="*/ 3868614 h 3868614"/>
              <a:gd name="connsiteX4" fmla="*/ 0 w 1600947"/>
              <a:gd name="connsiteY4" fmla="*/ 0 h 3868614"/>
              <a:gd name="connsiteX0" fmla="*/ 0 w 1603382"/>
              <a:gd name="connsiteY0" fmla="*/ 0 h 3868614"/>
              <a:gd name="connsiteX1" fmla="*/ 1603382 w 1603382"/>
              <a:gd name="connsiteY1" fmla="*/ 815034 h 3868614"/>
              <a:gd name="connsiteX2" fmla="*/ 487189 w 1603382"/>
              <a:gd name="connsiteY2" fmla="*/ 3680657 h 3868614"/>
              <a:gd name="connsiteX3" fmla="*/ 0 w 1603382"/>
              <a:gd name="connsiteY3" fmla="*/ 3868614 h 3868614"/>
              <a:gd name="connsiteX4" fmla="*/ 0 w 1603382"/>
              <a:gd name="connsiteY4" fmla="*/ 0 h 3868614"/>
              <a:gd name="connsiteX0" fmla="*/ 0 w 1603382"/>
              <a:gd name="connsiteY0" fmla="*/ 0 h 4431387"/>
              <a:gd name="connsiteX1" fmla="*/ 1603382 w 1603382"/>
              <a:gd name="connsiteY1" fmla="*/ 815034 h 4431387"/>
              <a:gd name="connsiteX2" fmla="*/ 19379 w 1603382"/>
              <a:gd name="connsiteY2" fmla="*/ 4431387 h 4431387"/>
              <a:gd name="connsiteX3" fmla="*/ 0 w 1603382"/>
              <a:gd name="connsiteY3" fmla="*/ 3868614 h 4431387"/>
              <a:gd name="connsiteX4" fmla="*/ 0 w 1603382"/>
              <a:gd name="connsiteY4" fmla="*/ 0 h 4431387"/>
              <a:gd name="connsiteX0" fmla="*/ 0 w 1741767"/>
              <a:gd name="connsiteY0" fmla="*/ 0 h 4431387"/>
              <a:gd name="connsiteX1" fmla="*/ 1741767 w 1741767"/>
              <a:gd name="connsiteY1" fmla="*/ 885230 h 4431387"/>
              <a:gd name="connsiteX2" fmla="*/ 19379 w 1741767"/>
              <a:gd name="connsiteY2" fmla="*/ 4431387 h 4431387"/>
              <a:gd name="connsiteX3" fmla="*/ 0 w 1741767"/>
              <a:gd name="connsiteY3" fmla="*/ 3868614 h 4431387"/>
              <a:gd name="connsiteX4" fmla="*/ 0 w 1741767"/>
              <a:gd name="connsiteY4" fmla="*/ 0 h 44313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1767" h="4431387">
                <a:moveTo>
                  <a:pt x="0" y="0"/>
                </a:moveTo>
                <a:lnTo>
                  <a:pt x="1741767" y="885230"/>
                </a:lnTo>
                <a:lnTo>
                  <a:pt x="19379" y="4431387"/>
                </a:lnTo>
                <a:lnTo>
                  <a:pt x="0" y="3868614"/>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sz="1350" dirty="0"/>
          </a:p>
        </p:txBody>
      </p:sp>
      <p:pic>
        <p:nvPicPr>
          <p:cNvPr id="6" name="Grafik 7">
            <a:extLst>
              <a:ext uri="{FF2B5EF4-FFF2-40B4-BE49-F238E27FC236}">
                <a16:creationId xmlns:a16="http://schemas.microsoft.com/office/drawing/2014/main" id="{FB396BA2-1D50-D212-65CA-1DD3B9B74B7F}"/>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322263" y="879475"/>
            <a:ext cx="7194551" cy="6662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feld 8">
            <a:extLst>
              <a:ext uri="{FF2B5EF4-FFF2-40B4-BE49-F238E27FC236}">
                <a16:creationId xmlns:a16="http://schemas.microsoft.com/office/drawing/2014/main" id="{BAEB7358-EBE4-0603-9691-3A3E17FF0D27}"/>
              </a:ext>
            </a:extLst>
          </p:cNvPr>
          <p:cNvSpPr txBox="1">
            <a:spLocks noChangeArrowheads="1"/>
          </p:cNvSpPr>
          <p:nvPr userDrawn="1"/>
        </p:nvSpPr>
        <p:spPr bwMode="auto">
          <a:xfrm rot="16200000">
            <a:off x="8128794" y="1278732"/>
            <a:ext cx="1876425" cy="185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300">
                <a:solidFill>
                  <a:schemeClr val="tx1"/>
                </a:solidFill>
                <a:latin typeface="Meta IGM" panose="02000503040000020004" pitchFamily="2" charset="0"/>
              </a:defRPr>
            </a:lvl1pPr>
            <a:lvl2pPr marL="742950" indent="-285750">
              <a:defRPr sz="1300">
                <a:solidFill>
                  <a:schemeClr val="tx1"/>
                </a:solidFill>
                <a:latin typeface="Meta IGM" panose="02000503040000020004" pitchFamily="2" charset="0"/>
              </a:defRPr>
            </a:lvl2pPr>
            <a:lvl3pPr marL="1143000" indent="-228600">
              <a:defRPr sz="1300">
                <a:solidFill>
                  <a:schemeClr val="tx1"/>
                </a:solidFill>
                <a:latin typeface="Meta IGM" panose="02000503040000020004" pitchFamily="2" charset="0"/>
              </a:defRPr>
            </a:lvl3pPr>
            <a:lvl4pPr marL="1600200" indent="-228600">
              <a:defRPr sz="1300">
                <a:solidFill>
                  <a:schemeClr val="tx1"/>
                </a:solidFill>
                <a:latin typeface="Meta IGM" panose="02000503040000020004" pitchFamily="2" charset="0"/>
              </a:defRPr>
            </a:lvl4pPr>
            <a:lvl5pPr marL="2057400" indent="-228600">
              <a:defRPr sz="1300">
                <a:solidFill>
                  <a:schemeClr val="tx1"/>
                </a:solidFill>
                <a:latin typeface="Meta IGM" panose="02000503040000020004" pitchFamily="2" charset="0"/>
              </a:defRPr>
            </a:lvl5pPr>
            <a:lvl6pPr marL="2514600" indent="-228600" defTabSz="685800" fontAlgn="base">
              <a:spcBef>
                <a:spcPct val="0"/>
              </a:spcBef>
              <a:spcAft>
                <a:spcPct val="0"/>
              </a:spcAft>
              <a:defRPr sz="1300">
                <a:solidFill>
                  <a:schemeClr val="tx1"/>
                </a:solidFill>
                <a:latin typeface="Meta IGM" panose="02000503040000020004" pitchFamily="2" charset="0"/>
              </a:defRPr>
            </a:lvl6pPr>
            <a:lvl7pPr marL="2971800" indent="-228600" defTabSz="685800" fontAlgn="base">
              <a:spcBef>
                <a:spcPct val="0"/>
              </a:spcBef>
              <a:spcAft>
                <a:spcPct val="0"/>
              </a:spcAft>
              <a:defRPr sz="1300">
                <a:solidFill>
                  <a:schemeClr val="tx1"/>
                </a:solidFill>
                <a:latin typeface="Meta IGM" panose="02000503040000020004" pitchFamily="2" charset="0"/>
              </a:defRPr>
            </a:lvl7pPr>
            <a:lvl8pPr marL="3429000" indent="-228600" defTabSz="685800" fontAlgn="base">
              <a:spcBef>
                <a:spcPct val="0"/>
              </a:spcBef>
              <a:spcAft>
                <a:spcPct val="0"/>
              </a:spcAft>
              <a:defRPr sz="1300">
                <a:solidFill>
                  <a:schemeClr val="tx1"/>
                </a:solidFill>
                <a:latin typeface="Meta IGM" panose="02000503040000020004" pitchFamily="2" charset="0"/>
              </a:defRPr>
            </a:lvl8pPr>
            <a:lvl9pPr marL="3886200" indent="-228600" defTabSz="685800" fontAlgn="base">
              <a:spcBef>
                <a:spcPct val="0"/>
              </a:spcBef>
              <a:spcAft>
                <a:spcPct val="0"/>
              </a:spcAft>
              <a:defRPr sz="1300">
                <a:solidFill>
                  <a:schemeClr val="tx1"/>
                </a:solidFill>
                <a:latin typeface="Meta IGM" panose="02000503040000020004" pitchFamily="2" charset="0"/>
              </a:defRPr>
            </a:lvl9pPr>
          </a:lstStyle>
          <a:p>
            <a:pPr eaLnBrk="1" hangingPunct="1"/>
            <a:r>
              <a:rPr lang="de-DE" altLang="de-DE" sz="600">
                <a:solidFill>
                  <a:schemeClr val="bg1"/>
                </a:solidFill>
              </a:rPr>
              <a:t>Foto: Frank Rumpenhorst</a:t>
            </a:r>
          </a:p>
        </p:txBody>
      </p:sp>
      <p:sp>
        <p:nvSpPr>
          <p:cNvPr id="2" name="Title 1"/>
          <p:cNvSpPr>
            <a:spLocks noGrp="1"/>
          </p:cNvSpPr>
          <p:nvPr>
            <p:ph type="ctrTitle"/>
          </p:nvPr>
        </p:nvSpPr>
        <p:spPr>
          <a:xfrm>
            <a:off x="250825" y="2876550"/>
            <a:ext cx="4859057" cy="1541626"/>
          </a:xfrm>
        </p:spPr>
        <p:txBody>
          <a:bodyPr anchor="b"/>
          <a:lstStyle>
            <a:lvl1pPr algn="l">
              <a:defRPr sz="3500" b="1" i="0" spc="200" baseline="0">
                <a:solidFill>
                  <a:schemeClr val="bg1"/>
                </a:solidFill>
                <a:latin typeface="Meta Head IGM Cond Black" panose="02000506030000020004" pitchFamily="2" charset="77"/>
              </a:defRPr>
            </a:lvl1pPr>
          </a:lstStyle>
          <a:p>
            <a:r>
              <a:rPr lang="de-DE"/>
              <a:t>Mastertitelformat bearbeiten</a:t>
            </a:r>
            <a:endParaRPr lang="en-US" dirty="0"/>
          </a:p>
        </p:txBody>
      </p:sp>
      <p:sp>
        <p:nvSpPr>
          <p:cNvPr id="15" name="Textplatzhalter 14"/>
          <p:cNvSpPr>
            <a:spLocks noGrp="1"/>
          </p:cNvSpPr>
          <p:nvPr>
            <p:ph type="body" sz="quarter" idx="14"/>
          </p:nvPr>
        </p:nvSpPr>
        <p:spPr>
          <a:xfrm>
            <a:off x="250825" y="4430210"/>
            <a:ext cx="2514146" cy="379256"/>
          </a:xfrm>
        </p:spPr>
        <p:txBody>
          <a:bodyPr wrap="none" lIns="0" tIns="0" rIns="0" bIns="0" anchor="ctr">
            <a:normAutofit/>
          </a:bodyPr>
          <a:lstStyle>
            <a:lvl1pPr marL="0" indent="0">
              <a:buNone/>
              <a:defRPr sz="2100" b="0" i="0" spc="100" baseline="0">
                <a:solidFill>
                  <a:schemeClr val="bg1"/>
                </a:solidFill>
                <a:latin typeface="Meta Head IGM Cond Light" panose="02000506030000020004" pitchFamily="2" charset="77"/>
              </a:defRPr>
            </a:lvl1pPr>
          </a:lstStyle>
          <a:p>
            <a:pPr lvl="0"/>
            <a:r>
              <a:rPr lang="de-DE" dirty="0"/>
              <a:t>Mastertextformat bearbeiten</a:t>
            </a:r>
          </a:p>
        </p:txBody>
      </p:sp>
    </p:spTree>
    <p:extLst>
      <p:ext uri="{BB962C8B-B14F-4D97-AF65-F5344CB8AC3E}">
        <p14:creationId xmlns:p14="http://schemas.microsoft.com/office/powerpoint/2010/main" val="22561414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60281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elfolie ohne Bild">
    <p:spTree>
      <p:nvGrpSpPr>
        <p:cNvPr id="1" name=""/>
        <p:cNvGrpSpPr/>
        <p:nvPr/>
      </p:nvGrpSpPr>
      <p:grpSpPr>
        <a:xfrm>
          <a:off x="0" y="0"/>
          <a:ext cx="0" cy="0"/>
          <a:chOff x="0" y="0"/>
          <a:chExt cx="0" cy="0"/>
        </a:xfrm>
      </p:grpSpPr>
      <p:pic>
        <p:nvPicPr>
          <p:cNvPr id="9" name="Grafik 8">
            <a:extLst>
              <a:ext uri="{FF2B5EF4-FFF2-40B4-BE49-F238E27FC236}">
                <a16:creationId xmlns:a16="http://schemas.microsoft.com/office/drawing/2014/main" id="{80AA2AEA-20EE-1F47-ACF4-0C99D615D47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7143750" cy="5143500"/>
          </a:xfrm>
          <a:prstGeom prst="rect">
            <a:avLst/>
          </a:prstGeom>
        </p:spPr>
      </p:pic>
      <p:sp>
        <p:nvSpPr>
          <p:cNvPr id="2" name="Title 1"/>
          <p:cNvSpPr>
            <a:spLocks noGrp="1"/>
          </p:cNvSpPr>
          <p:nvPr>
            <p:ph type="ctrTitle"/>
          </p:nvPr>
        </p:nvSpPr>
        <p:spPr>
          <a:xfrm>
            <a:off x="250825" y="2374211"/>
            <a:ext cx="6591039" cy="961628"/>
          </a:xfrm>
        </p:spPr>
        <p:txBody>
          <a:bodyPr anchor="ctr" anchorCtr="0"/>
          <a:lstStyle>
            <a:lvl1pPr algn="l">
              <a:defRPr sz="3600" spc="200" baseline="0">
                <a:solidFill>
                  <a:schemeClr val="bg1"/>
                </a:solidFill>
              </a:defRPr>
            </a:lvl1pPr>
          </a:lstStyle>
          <a:p>
            <a:endParaRPr lang="en-US" dirty="0"/>
          </a:p>
        </p:txBody>
      </p:sp>
      <p:sp>
        <p:nvSpPr>
          <p:cNvPr id="15" name="Textplatzhalter 14">
            <a:extLst>
              <a:ext uri="{FF2B5EF4-FFF2-40B4-BE49-F238E27FC236}">
                <a16:creationId xmlns:a16="http://schemas.microsoft.com/office/drawing/2014/main" id="{64E9B235-21E8-9341-A119-8338AD853901}"/>
              </a:ext>
            </a:extLst>
          </p:cNvPr>
          <p:cNvSpPr>
            <a:spLocks noGrp="1"/>
          </p:cNvSpPr>
          <p:nvPr>
            <p:ph type="body" sz="quarter" idx="14"/>
          </p:nvPr>
        </p:nvSpPr>
        <p:spPr>
          <a:xfrm>
            <a:off x="250824" y="3526782"/>
            <a:ext cx="4740561" cy="825212"/>
          </a:xfrm>
        </p:spPr>
        <p:txBody>
          <a:bodyPr wrap="none" lIns="0" tIns="0" rIns="0" bIns="0" anchor="ctr" anchorCtr="0">
            <a:normAutofit/>
          </a:bodyPr>
          <a:lstStyle>
            <a:lvl1pPr marL="0" indent="0">
              <a:buNone/>
              <a:defRPr sz="2000" b="0" i="0" spc="100" baseline="0">
                <a:solidFill>
                  <a:schemeClr val="bg1"/>
                </a:solidFill>
                <a:latin typeface="Meta Head IGM Cond Light" panose="02000506030000020004" pitchFamily="2" charset="77"/>
              </a:defRPr>
            </a:lvl1pPr>
          </a:lstStyle>
          <a:p>
            <a:endParaRPr lang="de-DE" dirty="0"/>
          </a:p>
        </p:txBody>
      </p:sp>
    </p:spTree>
    <p:extLst>
      <p:ext uri="{BB962C8B-B14F-4D97-AF65-F5344CB8AC3E}">
        <p14:creationId xmlns:p14="http://schemas.microsoft.com/office/powerpoint/2010/main" val="34689059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50825" y="388800"/>
            <a:ext cx="8642349" cy="454025"/>
          </a:xfrm>
        </p:spPr>
        <p:txBody>
          <a:bodyPr/>
          <a:lstStyle>
            <a:lvl1pPr>
              <a:defRPr spc="200" baseline="0"/>
            </a:lvl1pPr>
          </a:lstStyle>
          <a:p>
            <a:r>
              <a:rPr lang="de-DE" dirty="0"/>
              <a:t>TITEL BEARBEITEN</a:t>
            </a:r>
            <a:endParaRPr lang="en-US" dirty="0"/>
          </a:p>
        </p:txBody>
      </p:sp>
      <p:sp>
        <p:nvSpPr>
          <p:cNvPr id="3" name="Content Placeholder 2"/>
          <p:cNvSpPr>
            <a:spLocks noGrp="1"/>
          </p:cNvSpPr>
          <p:nvPr>
            <p:ph idx="1"/>
          </p:nvPr>
        </p:nvSpPr>
        <p:spPr>
          <a:xfrm>
            <a:off x="250825" y="1616400"/>
            <a:ext cx="8642349" cy="2119409"/>
          </a:xfrm>
        </p:spPr>
        <p:txBody>
          <a:bodyPr lIns="0" tIns="0" rIns="0" bIns="0">
            <a:normAutofit/>
          </a:bodyPr>
          <a:lstStyle>
            <a:lvl1pPr marL="280800" indent="-279450">
              <a:spcBef>
                <a:spcPts val="750"/>
              </a:spcBef>
              <a:buSzPct val="90000"/>
              <a:buFontTx/>
              <a:buBlip>
                <a:blip r:embed="rId2"/>
              </a:buBlip>
              <a:defRPr sz="1800" b="0" i="0">
                <a:solidFill>
                  <a:srgbClr val="3C3C3B"/>
                </a:solidFill>
                <a:latin typeface="Meta IGM" panose="02000503040000020004" pitchFamily="2" charset="0"/>
              </a:defRPr>
            </a:lvl1pPr>
            <a:lvl2pPr marL="586350" indent="-279450">
              <a:spcBef>
                <a:spcPts val="750"/>
              </a:spcBef>
              <a:buSzPct val="90000"/>
              <a:buFontTx/>
              <a:buBlip>
                <a:blip r:embed="rId2"/>
              </a:buBlip>
              <a:defRPr sz="1800" b="0" i="0">
                <a:solidFill>
                  <a:srgbClr val="3C3C3B"/>
                </a:solidFill>
                <a:latin typeface="Meta IGM" panose="02000503040000020004" pitchFamily="2" charset="0"/>
              </a:defRPr>
            </a:lvl2pPr>
            <a:lvl3pPr marL="899550" indent="-285750">
              <a:spcBef>
                <a:spcPts val="750"/>
              </a:spcBef>
              <a:buFontTx/>
              <a:buBlip>
                <a:blip r:embed="rId2"/>
              </a:buBlip>
              <a:defRPr b="0" i="0">
                <a:solidFill>
                  <a:srgbClr val="3C3C3B"/>
                </a:solidFill>
                <a:latin typeface="Meta IGM" panose="02000503040000020004" pitchFamily="2" charset="0"/>
              </a:defRPr>
            </a:lvl3pPr>
            <a:lvl4pPr marL="1200150" indent="-279450">
              <a:spcBef>
                <a:spcPts val="750"/>
              </a:spcBef>
              <a:buFontTx/>
              <a:buBlip>
                <a:blip r:embed="rId2"/>
              </a:buBlip>
              <a:defRPr b="0" i="0">
                <a:solidFill>
                  <a:srgbClr val="3C3C3B"/>
                </a:solidFill>
                <a:latin typeface="Meta IGM" panose="02000503040000020004" pitchFamily="2" charset="0"/>
              </a:defRPr>
            </a:lvl4pPr>
            <a:lvl5pPr marL="1471050">
              <a:spcBef>
                <a:spcPts val="750"/>
              </a:spcBef>
              <a:defRPr b="0" i="0">
                <a:solidFill>
                  <a:srgbClr val="3C3C3B"/>
                </a:solidFill>
                <a:latin typeface="Meta IGM" panose="02000503040000020004" pitchFamily="2" charset="0"/>
              </a:defRPr>
            </a:lvl5pPr>
          </a:lstStyle>
          <a:p>
            <a:pPr lvl="0"/>
            <a:r>
              <a:rPr lang="de-DE"/>
              <a:t>Formatvorlagen des Textmasters bearbeiten</a:t>
            </a:r>
          </a:p>
        </p:txBody>
      </p:sp>
      <p:sp>
        <p:nvSpPr>
          <p:cNvPr id="9" name="Textplatzhalter 8">
            <a:extLst>
              <a:ext uri="{FF2B5EF4-FFF2-40B4-BE49-F238E27FC236}">
                <a16:creationId xmlns:a16="http://schemas.microsoft.com/office/drawing/2014/main" id="{CBAFFCE6-5B0A-D047-AF37-74CD899250A6}"/>
              </a:ext>
            </a:extLst>
          </p:cNvPr>
          <p:cNvSpPr>
            <a:spLocks noGrp="1"/>
          </p:cNvSpPr>
          <p:nvPr>
            <p:ph type="body" sz="quarter" idx="13" hasCustomPrompt="1"/>
          </p:nvPr>
        </p:nvSpPr>
        <p:spPr>
          <a:xfrm>
            <a:off x="250825" y="1022400"/>
            <a:ext cx="8642349" cy="495300"/>
          </a:xfrm>
        </p:spPr>
        <p:txBody>
          <a:bodyPr lIns="0" tIns="0" rIns="0" bIns="0" anchor="ctr" anchorCtr="0">
            <a:noAutofit/>
          </a:bodyPr>
          <a:lstStyle>
            <a:lvl1pPr marL="0" indent="0">
              <a:buNone/>
              <a:defRPr sz="2400" b="0" i="0" spc="100" baseline="0">
                <a:latin typeface="Meta Head IGM Cond Light" panose="02000506030000020004" pitchFamily="2" charset="0"/>
              </a:defRPr>
            </a:lvl1pPr>
          </a:lstStyle>
          <a:p>
            <a:r>
              <a:rPr lang="de-DE" dirty="0"/>
              <a:t>Unterzeile einfügen</a:t>
            </a:r>
          </a:p>
        </p:txBody>
      </p:sp>
      <p:sp>
        <p:nvSpPr>
          <p:cNvPr id="8" name="Textplatzhalter 3">
            <a:extLst>
              <a:ext uri="{FF2B5EF4-FFF2-40B4-BE49-F238E27FC236}">
                <a16:creationId xmlns:a16="http://schemas.microsoft.com/office/drawing/2014/main" id="{D7486DF0-5739-C444-8591-8165BD759D7F}"/>
              </a:ext>
            </a:extLst>
          </p:cNvPr>
          <p:cNvSpPr txBox="1">
            <a:spLocks/>
          </p:cNvSpPr>
          <p:nvPr userDrawn="1"/>
        </p:nvSpPr>
        <p:spPr>
          <a:xfrm>
            <a:off x="4135077" y="4865409"/>
            <a:ext cx="884237" cy="271969"/>
          </a:xfrm>
          <a:prstGeom prst="rect">
            <a:avLst/>
          </a:prstGeom>
        </p:spPr>
        <p:txBody>
          <a:bodyPr lIns="0" tIns="0" rIns="0" bIns="0" anchor="b" anchorCtr="0"/>
          <a:lstStyle>
            <a:lvl1pPr marL="0" indent="0" algn="l" defTabSz="685800" rtl="0" eaLnBrk="1" latinLnBrk="0" hangingPunct="1">
              <a:lnSpc>
                <a:spcPct val="90000"/>
              </a:lnSpc>
              <a:spcBef>
                <a:spcPts val="750"/>
              </a:spcBef>
              <a:buSzPct val="90000"/>
              <a:buFontTx/>
              <a:buNone/>
              <a:defRPr sz="1000" b="0" i="0" kern="1200">
                <a:solidFill>
                  <a:srgbClr val="3C3C3B"/>
                </a:solidFill>
                <a:latin typeface="Meta OT" panose="020B0504030101020104" pitchFamily="34" charset="77"/>
                <a:ea typeface="+mn-ea"/>
                <a:cs typeface="+mn-cs"/>
              </a:defRPr>
            </a:lvl1pPr>
            <a:lvl2pPr marL="5143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2pPr>
            <a:lvl3pPr marL="7852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3pPr>
            <a:lvl4pPr marL="10561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4pPr>
            <a:lvl5pPr marL="1327050" indent="-243450" algn="l" defTabSz="685800" rtl="0" eaLnBrk="1" latinLnBrk="0" hangingPunct="1">
              <a:lnSpc>
                <a:spcPct val="90000"/>
              </a:lnSpc>
              <a:spcBef>
                <a:spcPts val="375"/>
              </a:spcBef>
              <a:buFontTx/>
              <a:buBlip>
                <a:blip r:embed="rId2"/>
              </a:buBlip>
              <a:defRPr sz="1800" b="0" i="0" kern="1200">
                <a:solidFill>
                  <a:schemeClr val="tx1"/>
                </a:solidFill>
                <a:latin typeface="Meta OT" panose="020B0504030101020104" pitchFamily="34"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fld id="{FE565D1A-C7ED-2741-8521-CA3C0FECAFC6}" type="slidenum">
              <a:rPr lang="de-DE" b="0" i="0" smtClean="0">
                <a:latin typeface="Meta IGM" panose="02000503040000020004" pitchFamily="2" charset="0"/>
              </a:rPr>
              <a:pPr algn="ctr"/>
              <a:t>‹Nr.›</a:t>
            </a:fld>
            <a:endParaRPr lang="de-DE" b="0" i="0" dirty="0">
              <a:latin typeface="Meta IGM" panose="02000503040000020004" pitchFamily="2" charset="0"/>
            </a:endParaRPr>
          </a:p>
        </p:txBody>
      </p:sp>
    </p:spTree>
    <p:extLst>
      <p:ext uri="{BB962C8B-B14F-4D97-AF65-F5344CB8AC3E}">
        <p14:creationId xmlns:p14="http://schemas.microsoft.com/office/powerpoint/2010/main" val="8630605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9_Titel und Inhal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A1E45744-6AD6-4F43-A343-971D23259787}"/>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8173175" y="238618"/>
            <a:ext cx="720000" cy="720000"/>
          </a:xfrm>
          <a:prstGeom prst="rect">
            <a:avLst/>
          </a:prstGeom>
        </p:spPr>
      </p:pic>
      <p:sp>
        <p:nvSpPr>
          <p:cNvPr id="12" name="Title 1"/>
          <p:cNvSpPr>
            <a:spLocks noGrp="1"/>
          </p:cNvSpPr>
          <p:nvPr>
            <p:ph type="title" hasCustomPrompt="1"/>
          </p:nvPr>
        </p:nvSpPr>
        <p:spPr>
          <a:xfrm>
            <a:off x="250825" y="388800"/>
            <a:ext cx="8642349" cy="454025"/>
          </a:xfrm>
        </p:spPr>
        <p:txBody>
          <a:bodyPr/>
          <a:lstStyle>
            <a:lvl1pPr>
              <a:defRPr spc="200" baseline="0"/>
            </a:lvl1pPr>
          </a:lstStyle>
          <a:p>
            <a:r>
              <a:rPr lang="de-DE" dirty="0"/>
              <a:t>TITEL BEARBEITEN</a:t>
            </a:r>
            <a:endParaRPr lang="en-US" dirty="0"/>
          </a:p>
        </p:txBody>
      </p:sp>
      <p:sp>
        <p:nvSpPr>
          <p:cNvPr id="4" name="Textfeld 3"/>
          <p:cNvSpPr txBox="1"/>
          <p:nvPr userDrawn="1"/>
        </p:nvSpPr>
        <p:spPr>
          <a:xfrm rot="16200000">
            <a:off x="8105249" y="3880929"/>
            <a:ext cx="1876926" cy="184666"/>
          </a:xfrm>
          <a:prstGeom prst="rect">
            <a:avLst/>
          </a:prstGeom>
          <a:noFill/>
        </p:spPr>
        <p:txBody>
          <a:bodyPr wrap="square" rtlCol="0">
            <a:spAutoFit/>
          </a:bodyPr>
          <a:lstStyle/>
          <a:p>
            <a:r>
              <a:rPr lang="de-DE" sz="600" dirty="0">
                <a:solidFill>
                  <a:schemeClr val="bg1"/>
                </a:solidFill>
              </a:rPr>
              <a:t>Foto: Werner</a:t>
            </a:r>
            <a:r>
              <a:rPr lang="de-DE" sz="600" baseline="0" dirty="0">
                <a:solidFill>
                  <a:schemeClr val="bg1"/>
                </a:solidFill>
              </a:rPr>
              <a:t> Bachmeier</a:t>
            </a:r>
            <a:endParaRPr lang="de-DE" sz="600" dirty="0">
              <a:solidFill>
                <a:schemeClr val="bg1"/>
              </a:solidFill>
            </a:endParaRPr>
          </a:p>
        </p:txBody>
      </p:sp>
    </p:spTree>
    <p:extLst>
      <p:ext uri="{BB962C8B-B14F-4D97-AF65-F5344CB8AC3E}">
        <p14:creationId xmlns:p14="http://schemas.microsoft.com/office/powerpoint/2010/main" val="33000833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0_Titel und Inhal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A1E45744-6AD6-4F43-A343-971D23259787}"/>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8173175" y="238618"/>
            <a:ext cx="720000" cy="720000"/>
          </a:xfrm>
          <a:prstGeom prst="rect">
            <a:avLst/>
          </a:prstGeom>
        </p:spPr>
      </p:pic>
      <p:sp>
        <p:nvSpPr>
          <p:cNvPr id="12" name="Title 1"/>
          <p:cNvSpPr>
            <a:spLocks noGrp="1"/>
          </p:cNvSpPr>
          <p:nvPr>
            <p:ph type="title" hasCustomPrompt="1"/>
          </p:nvPr>
        </p:nvSpPr>
        <p:spPr>
          <a:xfrm>
            <a:off x="250825" y="388800"/>
            <a:ext cx="8642349" cy="454025"/>
          </a:xfrm>
        </p:spPr>
        <p:txBody>
          <a:bodyPr/>
          <a:lstStyle>
            <a:lvl1pPr>
              <a:defRPr spc="200" baseline="0"/>
            </a:lvl1pPr>
          </a:lstStyle>
          <a:p>
            <a:r>
              <a:rPr lang="de-DE" dirty="0"/>
              <a:t>TITEL BEARBEITEN</a:t>
            </a:r>
            <a:endParaRPr lang="en-US" dirty="0"/>
          </a:p>
        </p:txBody>
      </p:sp>
      <p:sp>
        <p:nvSpPr>
          <p:cNvPr id="5" name="Textfeld 4"/>
          <p:cNvSpPr txBox="1"/>
          <p:nvPr userDrawn="1"/>
        </p:nvSpPr>
        <p:spPr>
          <a:xfrm rot="16200000">
            <a:off x="8105249" y="3880929"/>
            <a:ext cx="1876926" cy="184666"/>
          </a:xfrm>
          <a:prstGeom prst="rect">
            <a:avLst/>
          </a:prstGeom>
          <a:noFill/>
        </p:spPr>
        <p:txBody>
          <a:bodyPr wrap="square" rtlCol="0">
            <a:spAutoFit/>
          </a:bodyPr>
          <a:lstStyle/>
          <a:p>
            <a:r>
              <a:rPr lang="de-DE" sz="600" dirty="0">
                <a:solidFill>
                  <a:schemeClr val="bg1"/>
                </a:solidFill>
              </a:rPr>
              <a:t>Foto: Werner</a:t>
            </a:r>
            <a:r>
              <a:rPr lang="de-DE" sz="600" baseline="0" dirty="0">
                <a:solidFill>
                  <a:schemeClr val="bg1"/>
                </a:solidFill>
              </a:rPr>
              <a:t> Bachmeier</a:t>
            </a:r>
            <a:endParaRPr lang="de-DE" sz="600" dirty="0">
              <a:solidFill>
                <a:schemeClr val="bg1"/>
              </a:solidFill>
            </a:endParaRPr>
          </a:p>
        </p:txBody>
      </p:sp>
    </p:spTree>
    <p:extLst>
      <p:ext uri="{BB962C8B-B14F-4D97-AF65-F5344CB8AC3E}">
        <p14:creationId xmlns:p14="http://schemas.microsoft.com/office/powerpoint/2010/main" val="39890021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1_Titel und Inhal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A1E45744-6AD6-4F43-A343-971D23259787}"/>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8173175" y="238618"/>
            <a:ext cx="720000" cy="720000"/>
          </a:xfrm>
          <a:prstGeom prst="rect">
            <a:avLst/>
          </a:prstGeom>
        </p:spPr>
      </p:pic>
      <p:sp>
        <p:nvSpPr>
          <p:cNvPr id="12" name="Title 1"/>
          <p:cNvSpPr>
            <a:spLocks noGrp="1"/>
          </p:cNvSpPr>
          <p:nvPr>
            <p:ph type="title" hasCustomPrompt="1"/>
          </p:nvPr>
        </p:nvSpPr>
        <p:spPr>
          <a:xfrm>
            <a:off x="250825" y="388800"/>
            <a:ext cx="8642349" cy="454025"/>
          </a:xfrm>
        </p:spPr>
        <p:txBody>
          <a:bodyPr/>
          <a:lstStyle>
            <a:lvl1pPr>
              <a:defRPr spc="200" baseline="0"/>
            </a:lvl1pPr>
          </a:lstStyle>
          <a:p>
            <a:r>
              <a:rPr lang="de-DE" dirty="0"/>
              <a:t>TITEL BEARBEITEN</a:t>
            </a:r>
            <a:endParaRPr lang="en-US" dirty="0"/>
          </a:p>
        </p:txBody>
      </p:sp>
      <p:sp>
        <p:nvSpPr>
          <p:cNvPr id="5" name="Textfeld 4"/>
          <p:cNvSpPr txBox="1"/>
          <p:nvPr userDrawn="1"/>
        </p:nvSpPr>
        <p:spPr>
          <a:xfrm rot="16200000">
            <a:off x="8105249" y="3880929"/>
            <a:ext cx="1876926" cy="184666"/>
          </a:xfrm>
          <a:prstGeom prst="rect">
            <a:avLst/>
          </a:prstGeom>
          <a:noFill/>
        </p:spPr>
        <p:txBody>
          <a:bodyPr wrap="square" rtlCol="0">
            <a:spAutoFit/>
          </a:bodyPr>
          <a:lstStyle/>
          <a:p>
            <a:r>
              <a:rPr lang="de-DE" sz="600" dirty="0">
                <a:solidFill>
                  <a:schemeClr val="bg1"/>
                </a:solidFill>
              </a:rPr>
              <a:t>Foto: Werner</a:t>
            </a:r>
            <a:r>
              <a:rPr lang="de-DE" sz="600" baseline="0" dirty="0">
                <a:solidFill>
                  <a:schemeClr val="bg1"/>
                </a:solidFill>
              </a:rPr>
              <a:t> Bachmeier</a:t>
            </a:r>
            <a:endParaRPr lang="de-DE" sz="600" dirty="0">
              <a:solidFill>
                <a:schemeClr val="bg1"/>
              </a:solidFill>
            </a:endParaRPr>
          </a:p>
        </p:txBody>
      </p:sp>
    </p:spTree>
    <p:extLst>
      <p:ext uri="{BB962C8B-B14F-4D97-AF65-F5344CB8AC3E}">
        <p14:creationId xmlns:p14="http://schemas.microsoft.com/office/powerpoint/2010/main" val="31481649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2_Titel und Inhal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A1E45744-6AD6-4F43-A343-971D23259787}"/>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8173175" y="238618"/>
            <a:ext cx="720000" cy="720000"/>
          </a:xfrm>
          <a:prstGeom prst="rect">
            <a:avLst/>
          </a:prstGeom>
        </p:spPr>
      </p:pic>
      <p:sp>
        <p:nvSpPr>
          <p:cNvPr id="12" name="Title 1"/>
          <p:cNvSpPr>
            <a:spLocks noGrp="1"/>
          </p:cNvSpPr>
          <p:nvPr>
            <p:ph type="title" hasCustomPrompt="1"/>
          </p:nvPr>
        </p:nvSpPr>
        <p:spPr>
          <a:xfrm>
            <a:off x="250825" y="388800"/>
            <a:ext cx="8642349" cy="454025"/>
          </a:xfrm>
        </p:spPr>
        <p:txBody>
          <a:bodyPr/>
          <a:lstStyle>
            <a:lvl1pPr>
              <a:defRPr spc="200" baseline="0"/>
            </a:lvl1pPr>
          </a:lstStyle>
          <a:p>
            <a:r>
              <a:rPr lang="de-DE" dirty="0"/>
              <a:t>TITEL BEARBEITEN</a:t>
            </a:r>
            <a:endParaRPr lang="en-US" dirty="0"/>
          </a:p>
        </p:txBody>
      </p:sp>
      <p:sp>
        <p:nvSpPr>
          <p:cNvPr id="5" name="Textfeld 4"/>
          <p:cNvSpPr txBox="1"/>
          <p:nvPr userDrawn="1"/>
        </p:nvSpPr>
        <p:spPr>
          <a:xfrm rot="16200000">
            <a:off x="8105249" y="3880929"/>
            <a:ext cx="1876926" cy="184666"/>
          </a:xfrm>
          <a:prstGeom prst="rect">
            <a:avLst/>
          </a:prstGeom>
          <a:noFill/>
        </p:spPr>
        <p:txBody>
          <a:bodyPr wrap="square" rtlCol="0">
            <a:spAutoFit/>
          </a:bodyPr>
          <a:lstStyle/>
          <a:p>
            <a:r>
              <a:rPr lang="de-DE" sz="600" dirty="0">
                <a:solidFill>
                  <a:schemeClr val="bg1"/>
                </a:solidFill>
              </a:rPr>
              <a:t>Foto: Werner</a:t>
            </a:r>
            <a:r>
              <a:rPr lang="de-DE" sz="600" baseline="0" dirty="0">
                <a:solidFill>
                  <a:schemeClr val="bg1"/>
                </a:solidFill>
              </a:rPr>
              <a:t> Bachmeier</a:t>
            </a:r>
            <a:endParaRPr lang="de-DE" sz="600" dirty="0">
              <a:solidFill>
                <a:schemeClr val="bg1"/>
              </a:solidFill>
            </a:endParaRPr>
          </a:p>
        </p:txBody>
      </p:sp>
    </p:spTree>
    <p:extLst>
      <p:ext uri="{BB962C8B-B14F-4D97-AF65-F5344CB8AC3E}">
        <p14:creationId xmlns:p14="http://schemas.microsoft.com/office/powerpoint/2010/main" val="14353398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4" name="Textplatzhalter 3">
            <a:extLst>
              <a:ext uri="{FF2B5EF4-FFF2-40B4-BE49-F238E27FC236}">
                <a16:creationId xmlns:a16="http://schemas.microsoft.com/office/drawing/2014/main" id="{01FEEEAA-BFC5-C7B1-841A-6EBAC817836A}"/>
              </a:ext>
            </a:extLst>
          </p:cNvPr>
          <p:cNvSpPr txBox="1">
            <a:spLocks/>
          </p:cNvSpPr>
          <p:nvPr userDrawn="1"/>
        </p:nvSpPr>
        <p:spPr>
          <a:xfrm>
            <a:off x="4135438" y="4865688"/>
            <a:ext cx="884237" cy="271462"/>
          </a:xfrm>
          <a:prstGeom prst="rect">
            <a:avLst/>
          </a:prstGeom>
        </p:spPr>
        <p:txBody>
          <a:bodyPr lIns="0" tIns="0" rIns="0" bIns="0" anchor="b"/>
          <a:lstStyle>
            <a:lvl1pPr marL="0" indent="0" algn="l" defTabSz="685800" rtl="0" eaLnBrk="1" latinLnBrk="0" hangingPunct="1">
              <a:lnSpc>
                <a:spcPct val="90000"/>
              </a:lnSpc>
              <a:spcBef>
                <a:spcPts val="750"/>
              </a:spcBef>
              <a:buSzPct val="90000"/>
              <a:buFontTx/>
              <a:buNone/>
              <a:defRPr sz="1000" b="0" i="0" kern="1200">
                <a:solidFill>
                  <a:srgbClr val="3C3C3B"/>
                </a:solidFill>
                <a:latin typeface="Meta OT" panose="020B0504030101020104" pitchFamily="34" charset="77"/>
                <a:ea typeface="+mn-ea"/>
                <a:cs typeface="+mn-cs"/>
              </a:defRPr>
            </a:lvl1pPr>
            <a:lvl2pPr marL="5143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2pPr>
            <a:lvl3pPr marL="7852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3pPr>
            <a:lvl4pPr marL="10561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4pPr>
            <a:lvl5pPr marL="1327050" indent="-243450" algn="l" defTabSz="685800" rtl="0" eaLnBrk="1" latinLnBrk="0" hangingPunct="1">
              <a:lnSpc>
                <a:spcPct val="90000"/>
              </a:lnSpc>
              <a:spcBef>
                <a:spcPts val="375"/>
              </a:spcBef>
              <a:buFontTx/>
              <a:buBlip>
                <a:blip r:embed="rId2"/>
              </a:buBlip>
              <a:defRPr sz="1800" b="0" i="0" kern="1200">
                <a:solidFill>
                  <a:schemeClr val="tx1"/>
                </a:solidFill>
                <a:latin typeface="Meta OT" panose="020B0504030101020104" pitchFamily="34"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fontAlgn="auto">
              <a:spcAft>
                <a:spcPts val="0"/>
              </a:spcAft>
              <a:defRPr/>
            </a:pPr>
            <a:fld id="{0561B599-BDCF-4EEE-BD00-A52D6F908549}" type="slidenum">
              <a:rPr lang="de-DE" smtClean="0">
                <a:latin typeface="Meta IGM" panose="02000503040000020004" pitchFamily="2" charset="0"/>
              </a:rPr>
              <a:pPr algn="ctr" fontAlgn="auto">
                <a:spcAft>
                  <a:spcPts val="0"/>
                </a:spcAft>
                <a:defRPr/>
              </a:pPr>
              <a:t>‹Nr.›</a:t>
            </a:fld>
            <a:endParaRPr lang="de-DE" dirty="0">
              <a:latin typeface="Meta IGM" panose="02000503040000020004" pitchFamily="2" charset="0"/>
            </a:endParaRPr>
          </a:p>
        </p:txBody>
      </p:sp>
      <p:sp>
        <p:nvSpPr>
          <p:cNvPr id="2" name="Title 1"/>
          <p:cNvSpPr>
            <a:spLocks noGrp="1"/>
          </p:cNvSpPr>
          <p:nvPr>
            <p:ph type="title"/>
          </p:nvPr>
        </p:nvSpPr>
        <p:spPr>
          <a:xfrm>
            <a:off x="250825" y="388800"/>
            <a:ext cx="8642349" cy="454025"/>
          </a:xfrm>
        </p:spPr>
        <p:txBody>
          <a:bodyPr/>
          <a:lstStyle>
            <a:lvl1pPr>
              <a:defRPr spc="200" baseline="0"/>
            </a:lvl1pPr>
          </a:lstStyle>
          <a:p>
            <a:r>
              <a:rPr lang="de-DE" dirty="0"/>
              <a:t>Mastertitelformat bearbeiten</a:t>
            </a:r>
            <a:endParaRPr lang="en-US" dirty="0"/>
          </a:p>
        </p:txBody>
      </p:sp>
      <p:sp>
        <p:nvSpPr>
          <p:cNvPr id="3" name="Content Placeholder 2"/>
          <p:cNvSpPr>
            <a:spLocks noGrp="1"/>
          </p:cNvSpPr>
          <p:nvPr>
            <p:ph idx="1"/>
          </p:nvPr>
        </p:nvSpPr>
        <p:spPr>
          <a:xfrm>
            <a:off x="250825" y="1616400"/>
            <a:ext cx="8642349" cy="2119409"/>
          </a:xfrm>
        </p:spPr>
        <p:txBody>
          <a:bodyPr lIns="0" tIns="0" rIns="0" bIns="0">
            <a:normAutofit/>
          </a:bodyPr>
          <a:lstStyle>
            <a:lvl1pPr marL="280800" indent="-279450">
              <a:spcBef>
                <a:spcPts val="750"/>
              </a:spcBef>
              <a:buSzPct val="90000"/>
              <a:buFontTx/>
              <a:buBlip>
                <a:blip r:embed="rId2"/>
              </a:buBlip>
              <a:defRPr sz="1800" b="0" i="0">
                <a:solidFill>
                  <a:srgbClr val="3C3C3B"/>
                </a:solidFill>
                <a:latin typeface="Meta IGM" panose="02000503040000020004" pitchFamily="2" charset="0"/>
              </a:defRPr>
            </a:lvl1pPr>
            <a:lvl2pPr marL="586350" indent="-279450">
              <a:spcBef>
                <a:spcPts val="750"/>
              </a:spcBef>
              <a:buSzPct val="90000"/>
              <a:buFontTx/>
              <a:buBlip>
                <a:blip r:embed="rId2"/>
              </a:buBlip>
              <a:defRPr sz="1800" b="0" i="0">
                <a:solidFill>
                  <a:srgbClr val="3C3C3B"/>
                </a:solidFill>
                <a:latin typeface="Meta IGM" panose="02000503040000020004" pitchFamily="2" charset="0"/>
              </a:defRPr>
            </a:lvl2pPr>
            <a:lvl3pPr marL="899550" indent="-285750">
              <a:spcBef>
                <a:spcPts val="750"/>
              </a:spcBef>
              <a:buFontTx/>
              <a:buBlip>
                <a:blip r:embed="rId2"/>
              </a:buBlip>
              <a:defRPr b="0" i="0">
                <a:solidFill>
                  <a:srgbClr val="3C3C3B"/>
                </a:solidFill>
                <a:latin typeface="Meta IGM" panose="02000503040000020004" pitchFamily="2" charset="0"/>
              </a:defRPr>
            </a:lvl3pPr>
            <a:lvl4pPr marL="1200150" indent="-279450">
              <a:spcBef>
                <a:spcPts val="750"/>
              </a:spcBef>
              <a:buFontTx/>
              <a:buBlip>
                <a:blip r:embed="rId2"/>
              </a:buBlip>
              <a:defRPr b="0" i="0">
                <a:solidFill>
                  <a:srgbClr val="3C3C3B"/>
                </a:solidFill>
                <a:latin typeface="Meta IGM" panose="02000503040000020004" pitchFamily="2" charset="0"/>
              </a:defRPr>
            </a:lvl4pPr>
            <a:lvl5pPr marL="1471050">
              <a:spcBef>
                <a:spcPts val="750"/>
              </a:spcBef>
              <a:defRPr b="0" i="0">
                <a:solidFill>
                  <a:srgbClr val="3C3C3B"/>
                </a:solidFill>
                <a:latin typeface="Meta IGM" panose="02000503040000020004" pitchFamily="2" charset="0"/>
              </a:defRPr>
            </a:lvl5pPr>
          </a:lstStyle>
          <a:p>
            <a:pPr lvl="0"/>
            <a:r>
              <a:rPr lang="de-DE" dirty="0"/>
              <a:t>Formatvorlagen des Textmasters bearbeiten</a:t>
            </a:r>
          </a:p>
        </p:txBody>
      </p:sp>
      <p:sp>
        <p:nvSpPr>
          <p:cNvPr id="9" name="Textplatzhalter 8"/>
          <p:cNvSpPr>
            <a:spLocks noGrp="1"/>
          </p:cNvSpPr>
          <p:nvPr>
            <p:ph type="body" sz="quarter" idx="13"/>
          </p:nvPr>
        </p:nvSpPr>
        <p:spPr>
          <a:xfrm>
            <a:off x="250825" y="1022400"/>
            <a:ext cx="8642349" cy="495300"/>
          </a:xfrm>
        </p:spPr>
        <p:txBody>
          <a:bodyPr lIns="0" tIns="0" rIns="0" bIns="0" anchor="ctr">
            <a:noAutofit/>
          </a:bodyPr>
          <a:lstStyle>
            <a:lvl1pPr marL="0" indent="0">
              <a:buNone/>
              <a:defRPr sz="2400" b="0" i="0" spc="100" baseline="0">
                <a:latin typeface="Meta Head IGM Cond Light" panose="02000506030000020004" pitchFamily="2" charset="0"/>
              </a:defRPr>
            </a:lvl1pPr>
          </a:lstStyle>
          <a:p>
            <a:pPr lvl="0"/>
            <a:r>
              <a:rPr lang="de-DE"/>
              <a:t>Mastertextformat bearbeiten</a:t>
            </a:r>
          </a:p>
        </p:txBody>
      </p:sp>
    </p:spTree>
    <p:extLst>
      <p:ext uri="{BB962C8B-B14F-4D97-AF65-F5344CB8AC3E}">
        <p14:creationId xmlns:p14="http://schemas.microsoft.com/office/powerpoint/2010/main" val="28094283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und Bilder in Dreiecken">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50824" y="1616400"/>
            <a:ext cx="4228968" cy="2228368"/>
          </a:xfrm>
        </p:spPr>
        <p:txBody>
          <a:bodyPr lIns="0" tIns="0" rIns="0" bIns="0">
            <a:noAutofit/>
          </a:bodyPr>
          <a:lstStyle>
            <a:lvl1pPr marL="243450">
              <a:defRPr b="0" i="0">
                <a:latin typeface="Meta IGM" panose="02000503040000020004" pitchFamily="2" charset="0"/>
              </a:defRPr>
            </a:lvl1pPr>
            <a:lvl2pPr>
              <a:defRPr/>
            </a:lvl2pPr>
            <a:lvl3pPr>
              <a:defRPr/>
            </a:lvl3pPr>
            <a:lvl4pPr>
              <a:defRPr/>
            </a:lvl4pPr>
            <a:lvl5pPr>
              <a:defRPr/>
            </a:lvl5pPr>
          </a:lstStyle>
          <a:p>
            <a:pPr lvl="0"/>
            <a:r>
              <a:rPr lang="de-DE" dirty="0"/>
              <a:t>Formatvorlagen des Textmasters bearbeiten</a:t>
            </a:r>
          </a:p>
        </p:txBody>
      </p:sp>
      <p:sp>
        <p:nvSpPr>
          <p:cNvPr id="9" name="Textplatzhalter 8">
            <a:extLst>
              <a:ext uri="{FF2B5EF4-FFF2-40B4-BE49-F238E27FC236}">
                <a16:creationId xmlns:a16="http://schemas.microsoft.com/office/drawing/2014/main" id="{701916FA-D5D3-3649-805F-88EF80C0F85B}"/>
              </a:ext>
            </a:extLst>
          </p:cNvPr>
          <p:cNvSpPr>
            <a:spLocks noGrp="1"/>
          </p:cNvSpPr>
          <p:nvPr>
            <p:ph type="body" sz="quarter" idx="13" hasCustomPrompt="1"/>
          </p:nvPr>
        </p:nvSpPr>
        <p:spPr>
          <a:xfrm>
            <a:off x="250825" y="1022400"/>
            <a:ext cx="4228967" cy="495300"/>
          </a:xfrm>
        </p:spPr>
        <p:txBody>
          <a:bodyPr lIns="0" tIns="0" rIns="0" bIns="0" anchor="ctr" anchorCtr="0">
            <a:noAutofit/>
          </a:bodyPr>
          <a:lstStyle>
            <a:lvl1pPr marL="0" indent="0">
              <a:buNone/>
              <a:defRPr sz="2400" b="0" i="0" spc="100" baseline="0">
                <a:latin typeface="Meta Head IGM Cond Light" panose="02000506030000020004" pitchFamily="2" charset="77"/>
              </a:defRPr>
            </a:lvl1pPr>
          </a:lstStyle>
          <a:p>
            <a:r>
              <a:rPr lang="de-DE" dirty="0"/>
              <a:t>Unterzeile einfügen</a:t>
            </a:r>
          </a:p>
        </p:txBody>
      </p:sp>
      <p:sp>
        <p:nvSpPr>
          <p:cNvPr id="10" name="Textplatzhalter 3">
            <a:extLst>
              <a:ext uri="{FF2B5EF4-FFF2-40B4-BE49-F238E27FC236}">
                <a16:creationId xmlns:a16="http://schemas.microsoft.com/office/drawing/2014/main" id="{640241A6-D7C2-2D40-8F92-2599EC120160}"/>
              </a:ext>
            </a:extLst>
          </p:cNvPr>
          <p:cNvSpPr txBox="1">
            <a:spLocks/>
          </p:cNvSpPr>
          <p:nvPr userDrawn="1"/>
        </p:nvSpPr>
        <p:spPr>
          <a:xfrm>
            <a:off x="4135077" y="4869764"/>
            <a:ext cx="884237" cy="271969"/>
          </a:xfrm>
          <a:prstGeom prst="rect">
            <a:avLst/>
          </a:prstGeom>
        </p:spPr>
        <p:txBody>
          <a:bodyPr lIns="0" tIns="0" rIns="0" bIns="0" anchor="b" anchorCtr="0"/>
          <a:lstStyle>
            <a:lvl1pPr marL="0" indent="0" algn="l" defTabSz="685800" rtl="0" eaLnBrk="1" latinLnBrk="0" hangingPunct="1">
              <a:lnSpc>
                <a:spcPct val="90000"/>
              </a:lnSpc>
              <a:spcBef>
                <a:spcPts val="750"/>
              </a:spcBef>
              <a:buSzPct val="90000"/>
              <a:buFontTx/>
              <a:buNone/>
              <a:defRPr sz="1000" b="0" i="0" kern="1200">
                <a:solidFill>
                  <a:srgbClr val="3C3C3B"/>
                </a:solidFill>
                <a:latin typeface="Meta OT" panose="020B0504030101020104" pitchFamily="34" charset="77"/>
                <a:ea typeface="+mn-ea"/>
                <a:cs typeface="+mn-cs"/>
              </a:defRPr>
            </a:lvl1pPr>
            <a:lvl2pPr marL="5143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2pPr>
            <a:lvl3pPr marL="7852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3pPr>
            <a:lvl4pPr marL="10561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4pPr>
            <a:lvl5pPr marL="1327050" indent="-243450" algn="l" defTabSz="685800" rtl="0" eaLnBrk="1" latinLnBrk="0" hangingPunct="1">
              <a:lnSpc>
                <a:spcPct val="90000"/>
              </a:lnSpc>
              <a:spcBef>
                <a:spcPts val="375"/>
              </a:spcBef>
              <a:buFontTx/>
              <a:buBlip>
                <a:blip r:embed="rId2"/>
              </a:buBlip>
              <a:defRPr sz="1800" b="0" i="0" kern="1200">
                <a:solidFill>
                  <a:schemeClr val="tx1"/>
                </a:solidFill>
                <a:latin typeface="Meta OT" panose="020B0504030101020104" pitchFamily="34"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fld id="{FE565D1A-C7ED-2741-8521-CA3C0FECAFC6}" type="slidenum">
              <a:rPr lang="de-DE" b="0" i="0" smtClean="0">
                <a:latin typeface="Meta IGM" panose="02000503040000020004" pitchFamily="2" charset="0"/>
              </a:rPr>
              <a:pPr algn="ctr"/>
              <a:t>‹Nr.›</a:t>
            </a:fld>
            <a:endParaRPr lang="de-DE" b="0" i="0" dirty="0">
              <a:latin typeface="Meta IGM" panose="02000503040000020004" pitchFamily="2" charset="0"/>
            </a:endParaRPr>
          </a:p>
        </p:txBody>
      </p:sp>
      <p:sp>
        <p:nvSpPr>
          <p:cNvPr id="12" name="Title 1">
            <a:extLst>
              <a:ext uri="{FF2B5EF4-FFF2-40B4-BE49-F238E27FC236}">
                <a16:creationId xmlns:a16="http://schemas.microsoft.com/office/drawing/2014/main" id="{B6248DF6-2726-DD4A-A7E5-C91F48E303A9}"/>
              </a:ext>
            </a:extLst>
          </p:cNvPr>
          <p:cNvSpPr>
            <a:spLocks noGrp="1"/>
          </p:cNvSpPr>
          <p:nvPr>
            <p:ph type="title" hasCustomPrompt="1"/>
          </p:nvPr>
        </p:nvSpPr>
        <p:spPr>
          <a:xfrm>
            <a:off x="250825" y="388800"/>
            <a:ext cx="4228967" cy="472175"/>
          </a:xfrm>
        </p:spPr>
        <p:txBody>
          <a:bodyPr/>
          <a:lstStyle>
            <a:lvl1pPr>
              <a:defRPr spc="200" baseline="0"/>
            </a:lvl1pPr>
          </a:lstStyle>
          <a:p>
            <a:r>
              <a:rPr lang="de-DE" dirty="0"/>
              <a:t>TITEL BEARBEITEN</a:t>
            </a:r>
            <a:endParaRPr lang="en-US" dirty="0"/>
          </a:p>
        </p:txBody>
      </p:sp>
      <p:sp>
        <p:nvSpPr>
          <p:cNvPr id="6" name="Bildplatzhalter 5">
            <a:extLst>
              <a:ext uri="{FF2B5EF4-FFF2-40B4-BE49-F238E27FC236}">
                <a16:creationId xmlns:a16="http://schemas.microsoft.com/office/drawing/2014/main" id="{1AFD7D0B-45C0-0649-BF63-2ABAFA50360B}"/>
              </a:ext>
            </a:extLst>
          </p:cNvPr>
          <p:cNvSpPr>
            <a:spLocks noGrp="1"/>
          </p:cNvSpPr>
          <p:nvPr>
            <p:ph type="pic" sz="quarter" idx="15"/>
          </p:nvPr>
        </p:nvSpPr>
        <p:spPr>
          <a:xfrm>
            <a:off x="5250569" y="1732138"/>
            <a:ext cx="3895208" cy="3908072"/>
          </a:xfrm>
          <a:custGeom>
            <a:avLst/>
            <a:gdLst>
              <a:gd name="connsiteX0" fmla="*/ 0 w 2844800"/>
              <a:gd name="connsiteY0" fmla="*/ 1492250 h 1492250"/>
              <a:gd name="connsiteX1" fmla="*/ 1422400 w 2844800"/>
              <a:gd name="connsiteY1" fmla="*/ 0 h 1492250"/>
              <a:gd name="connsiteX2" fmla="*/ 2844800 w 2844800"/>
              <a:gd name="connsiteY2" fmla="*/ 1492250 h 1492250"/>
              <a:gd name="connsiteX3" fmla="*/ 0 w 2844800"/>
              <a:gd name="connsiteY3" fmla="*/ 1492250 h 1492250"/>
              <a:gd name="connsiteX0" fmla="*/ 0 w 3719689"/>
              <a:gd name="connsiteY0" fmla="*/ 1492250 h 3366205"/>
              <a:gd name="connsiteX1" fmla="*/ 1422400 w 3719689"/>
              <a:gd name="connsiteY1" fmla="*/ 0 h 3366205"/>
              <a:gd name="connsiteX2" fmla="*/ 3719689 w 3719689"/>
              <a:gd name="connsiteY2" fmla="*/ 3366205 h 3366205"/>
              <a:gd name="connsiteX3" fmla="*/ 0 w 3719689"/>
              <a:gd name="connsiteY3" fmla="*/ 1492250 h 3366205"/>
              <a:gd name="connsiteX0" fmla="*/ 0 w 3905955"/>
              <a:gd name="connsiteY0" fmla="*/ 1938161 h 3812116"/>
              <a:gd name="connsiteX1" fmla="*/ 3905955 w 3905955"/>
              <a:gd name="connsiteY1" fmla="*/ 0 h 3812116"/>
              <a:gd name="connsiteX2" fmla="*/ 3719689 w 3905955"/>
              <a:gd name="connsiteY2" fmla="*/ 3812116 h 3812116"/>
              <a:gd name="connsiteX3" fmla="*/ 0 w 3905955"/>
              <a:gd name="connsiteY3" fmla="*/ 1938161 h 3812116"/>
              <a:gd name="connsiteX0" fmla="*/ 0 w 3905955"/>
              <a:gd name="connsiteY0" fmla="*/ 1938161 h 3496027"/>
              <a:gd name="connsiteX1" fmla="*/ 3905955 w 3905955"/>
              <a:gd name="connsiteY1" fmla="*/ 0 h 3496027"/>
              <a:gd name="connsiteX2" fmla="*/ 3900311 w 3905955"/>
              <a:gd name="connsiteY2" fmla="*/ 3496027 h 3496027"/>
              <a:gd name="connsiteX3" fmla="*/ 0 w 3905955"/>
              <a:gd name="connsiteY3" fmla="*/ 1938161 h 3496027"/>
              <a:gd name="connsiteX0" fmla="*/ 0 w 3900342"/>
              <a:gd name="connsiteY0" fmla="*/ 1830917 h 3388783"/>
              <a:gd name="connsiteX1" fmla="*/ 3821289 w 3900342"/>
              <a:gd name="connsiteY1" fmla="*/ 0 h 3388783"/>
              <a:gd name="connsiteX2" fmla="*/ 3900311 w 3900342"/>
              <a:gd name="connsiteY2" fmla="*/ 3388783 h 3388783"/>
              <a:gd name="connsiteX3" fmla="*/ 0 w 3900342"/>
              <a:gd name="connsiteY3" fmla="*/ 1830917 h 3388783"/>
              <a:gd name="connsiteX0" fmla="*/ 0 w 3900561"/>
              <a:gd name="connsiteY0" fmla="*/ 1932517 h 3490383"/>
              <a:gd name="connsiteX1" fmla="*/ 3894666 w 3900561"/>
              <a:gd name="connsiteY1" fmla="*/ 0 h 3490383"/>
              <a:gd name="connsiteX2" fmla="*/ 3900311 w 3900561"/>
              <a:gd name="connsiteY2" fmla="*/ 3490383 h 3490383"/>
              <a:gd name="connsiteX3" fmla="*/ 0 w 3900561"/>
              <a:gd name="connsiteY3" fmla="*/ 1932517 h 3490383"/>
              <a:gd name="connsiteX0" fmla="*/ 0 w 3895208"/>
              <a:gd name="connsiteY0" fmla="*/ 1932517 h 3908072"/>
              <a:gd name="connsiteX1" fmla="*/ 3894666 w 3895208"/>
              <a:gd name="connsiteY1" fmla="*/ 0 h 3908072"/>
              <a:gd name="connsiteX2" fmla="*/ 3894666 w 3895208"/>
              <a:gd name="connsiteY2" fmla="*/ 3908072 h 3908072"/>
              <a:gd name="connsiteX3" fmla="*/ 0 w 3895208"/>
              <a:gd name="connsiteY3" fmla="*/ 1932517 h 3908072"/>
            </a:gdLst>
            <a:ahLst/>
            <a:cxnLst>
              <a:cxn ang="0">
                <a:pos x="connsiteX0" y="connsiteY0"/>
              </a:cxn>
              <a:cxn ang="0">
                <a:pos x="connsiteX1" y="connsiteY1"/>
              </a:cxn>
              <a:cxn ang="0">
                <a:pos x="connsiteX2" y="connsiteY2"/>
              </a:cxn>
              <a:cxn ang="0">
                <a:pos x="connsiteX3" y="connsiteY3"/>
              </a:cxn>
            </a:cxnLst>
            <a:rect l="l" t="t" r="r" b="b"/>
            <a:pathLst>
              <a:path w="3895208" h="3908072">
                <a:moveTo>
                  <a:pt x="0" y="1932517"/>
                </a:moveTo>
                <a:lnTo>
                  <a:pt x="3894666" y="0"/>
                </a:lnTo>
                <a:cubicBezTo>
                  <a:pt x="3892785" y="1165342"/>
                  <a:pt x="3896547" y="2742730"/>
                  <a:pt x="3894666" y="3908072"/>
                </a:cubicBezTo>
                <a:lnTo>
                  <a:pt x="0" y="1932517"/>
                </a:lnTo>
                <a:close/>
              </a:path>
            </a:pathLst>
          </a:custGeom>
          <a:solidFill>
            <a:schemeClr val="accent6"/>
          </a:solidFill>
        </p:spPr>
        <p:txBody>
          <a:bodyPr anchor="ctr">
            <a:normAutofit/>
          </a:bodyPr>
          <a:lstStyle>
            <a:lvl1pPr marL="0" indent="0" algn="r">
              <a:spcBef>
                <a:spcPts val="500"/>
              </a:spcBef>
              <a:buFont typeface="Arial" panose="020B0604020202020204" pitchFamily="34" charset="0"/>
              <a:buNone/>
              <a:defRPr sz="1600"/>
            </a:lvl1pPr>
          </a:lstStyle>
          <a:p>
            <a:r>
              <a:rPr lang="de-DE"/>
              <a:t>Bild durch Klicken auf Symbol hinzufügen</a:t>
            </a:r>
            <a:endParaRPr lang="de-DE" dirty="0"/>
          </a:p>
        </p:txBody>
      </p:sp>
      <p:sp>
        <p:nvSpPr>
          <p:cNvPr id="14" name="Bildplatzhalter 13">
            <a:extLst>
              <a:ext uri="{FF2B5EF4-FFF2-40B4-BE49-F238E27FC236}">
                <a16:creationId xmlns:a16="http://schemas.microsoft.com/office/drawing/2014/main" id="{307DC63A-7B6C-E443-8FD2-12E8BE98F005}"/>
              </a:ext>
            </a:extLst>
          </p:cNvPr>
          <p:cNvSpPr>
            <a:spLocks noGrp="1"/>
          </p:cNvSpPr>
          <p:nvPr>
            <p:ph type="pic" sz="quarter" idx="16"/>
          </p:nvPr>
        </p:nvSpPr>
        <p:spPr>
          <a:xfrm>
            <a:off x="6142614" y="1023853"/>
            <a:ext cx="2114407" cy="2121623"/>
          </a:xfrm>
          <a:custGeom>
            <a:avLst/>
            <a:gdLst>
              <a:gd name="connsiteX0" fmla="*/ 0 w 1614487"/>
              <a:gd name="connsiteY0" fmla="*/ 0 h 2119313"/>
              <a:gd name="connsiteX1" fmla="*/ 1614487 w 1614487"/>
              <a:gd name="connsiteY1" fmla="*/ 0 h 2119313"/>
              <a:gd name="connsiteX2" fmla="*/ 1614487 w 1614487"/>
              <a:gd name="connsiteY2" fmla="*/ 2119313 h 2119313"/>
              <a:gd name="connsiteX3" fmla="*/ 0 w 1614487"/>
              <a:gd name="connsiteY3" fmla="*/ 2119313 h 2119313"/>
              <a:gd name="connsiteX4" fmla="*/ 0 w 1614487"/>
              <a:gd name="connsiteY4" fmla="*/ 0 h 2119313"/>
              <a:gd name="connsiteX0" fmla="*/ 0 w 1614487"/>
              <a:gd name="connsiteY0" fmla="*/ 0 h 2119313"/>
              <a:gd name="connsiteX1" fmla="*/ 1614487 w 1614487"/>
              <a:gd name="connsiteY1" fmla="*/ 2119313 h 2119313"/>
              <a:gd name="connsiteX2" fmla="*/ 0 w 1614487"/>
              <a:gd name="connsiteY2" fmla="*/ 2119313 h 2119313"/>
              <a:gd name="connsiteX3" fmla="*/ 0 w 1614487"/>
              <a:gd name="connsiteY3" fmla="*/ 0 h 2119313"/>
              <a:gd name="connsiteX0" fmla="*/ 90054 w 1614487"/>
              <a:gd name="connsiteY0" fmla="*/ 0 h 2244004"/>
              <a:gd name="connsiteX1" fmla="*/ 1614487 w 1614487"/>
              <a:gd name="connsiteY1" fmla="*/ 2244004 h 2244004"/>
              <a:gd name="connsiteX2" fmla="*/ 0 w 1614487"/>
              <a:gd name="connsiteY2" fmla="*/ 2244004 h 2244004"/>
              <a:gd name="connsiteX3" fmla="*/ 90054 w 1614487"/>
              <a:gd name="connsiteY3" fmla="*/ 0 h 2244004"/>
              <a:gd name="connsiteX0" fmla="*/ 0 w 1524433"/>
              <a:gd name="connsiteY0" fmla="*/ 0 h 2244004"/>
              <a:gd name="connsiteX1" fmla="*/ 1524433 w 1524433"/>
              <a:gd name="connsiteY1" fmla="*/ 2244004 h 2244004"/>
              <a:gd name="connsiteX2" fmla="*/ 6927 w 1524433"/>
              <a:gd name="connsiteY2" fmla="*/ 2160877 h 2244004"/>
              <a:gd name="connsiteX3" fmla="*/ 0 w 1524433"/>
              <a:gd name="connsiteY3" fmla="*/ 0 h 2244004"/>
              <a:gd name="connsiteX0" fmla="*/ 0 w 2120179"/>
              <a:gd name="connsiteY0" fmla="*/ 0 h 2160877"/>
              <a:gd name="connsiteX1" fmla="*/ 2120179 w 2120179"/>
              <a:gd name="connsiteY1" fmla="*/ 1080223 h 2160877"/>
              <a:gd name="connsiteX2" fmla="*/ 6927 w 2120179"/>
              <a:gd name="connsiteY2" fmla="*/ 2160877 h 2160877"/>
              <a:gd name="connsiteX3" fmla="*/ 0 w 2120179"/>
              <a:gd name="connsiteY3" fmla="*/ 0 h 2160877"/>
              <a:gd name="connsiteX0" fmla="*/ 0 w 2120179"/>
              <a:gd name="connsiteY0" fmla="*/ 0 h 2147023"/>
              <a:gd name="connsiteX1" fmla="*/ 2120179 w 2120179"/>
              <a:gd name="connsiteY1" fmla="*/ 1080223 h 2147023"/>
              <a:gd name="connsiteX2" fmla="*/ 6927 w 2120179"/>
              <a:gd name="connsiteY2" fmla="*/ 2147023 h 2147023"/>
              <a:gd name="connsiteX3" fmla="*/ 0 w 2120179"/>
              <a:gd name="connsiteY3" fmla="*/ 0 h 2147023"/>
              <a:gd name="connsiteX0" fmla="*/ 6928 w 2127107"/>
              <a:gd name="connsiteY0" fmla="*/ 0 h 2147023"/>
              <a:gd name="connsiteX1" fmla="*/ 2127107 w 2127107"/>
              <a:gd name="connsiteY1" fmla="*/ 1080223 h 2147023"/>
              <a:gd name="connsiteX2" fmla="*/ 0 w 2127107"/>
              <a:gd name="connsiteY2" fmla="*/ 2147023 h 2147023"/>
              <a:gd name="connsiteX3" fmla="*/ 6928 w 2127107"/>
              <a:gd name="connsiteY3" fmla="*/ 0 h 2147023"/>
              <a:gd name="connsiteX0" fmla="*/ 338 w 2120517"/>
              <a:gd name="connsiteY0" fmla="*/ 0 h 2147023"/>
              <a:gd name="connsiteX1" fmla="*/ 2120517 w 2120517"/>
              <a:gd name="connsiteY1" fmla="*/ 1080223 h 2147023"/>
              <a:gd name="connsiteX2" fmla="*/ 6110 w 2120517"/>
              <a:gd name="connsiteY2" fmla="*/ 2147023 h 2147023"/>
              <a:gd name="connsiteX3" fmla="*/ 338 w 2120517"/>
              <a:gd name="connsiteY3" fmla="*/ 0 h 2147023"/>
              <a:gd name="connsiteX0" fmla="*/ 35503 w 2114407"/>
              <a:gd name="connsiteY0" fmla="*/ 0 h 2004148"/>
              <a:gd name="connsiteX1" fmla="*/ 2114407 w 2114407"/>
              <a:gd name="connsiteY1" fmla="*/ 937348 h 2004148"/>
              <a:gd name="connsiteX2" fmla="*/ 0 w 2114407"/>
              <a:gd name="connsiteY2" fmla="*/ 2004148 h 2004148"/>
              <a:gd name="connsiteX3" fmla="*/ 35503 w 2114407"/>
              <a:gd name="connsiteY3" fmla="*/ 0 h 2004148"/>
              <a:gd name="connsiteX0" fmla="*/ 6928 w 2114407"/>
              <a:gd name="connsiteY0" fmla="*/ 0 h 2121623"/>
              <a:gd name="connsiteX1" fmla="*/ 2114407 w 2114407"/>
              <a:gd name="connsiteY1" fmla="*/ 1054823 h 2121623"/>
              <a:gd name="connsiteX2" fmla="*/ 0 w 2114407"/>
              <a:gd name="connsiteY2" fmla="*/ 2121623 h 2121623"/>
              <a:gd name="connsiteX3" fmla="*/ 6928 w 2114407"/>
              <a:gd name="connsiteY3" fmla="*/ 0 h 2121623"/>
            </a:gdLst>
            <a:ahLst/>
            <a:cxnLst>
              <a:cxn ang="0">
                <a:pos x="connsiteX0" y="connsiteY0"/>
              </a:cxn>
              <a:cxn ang="0">
                <a:pos x="connsiteX1" y="connsiteY1"/>
              </a:cxn>
              <a:cxn ang="0">
                <a:pos x="connsiteX2" y="connsiteY2"/>
              </a:cxn>
              <a:cxn ang="0">
                <a:pos x="connsiteX3" y="connsiteY3"/>
              </a:cxn>
            </a:cxnLst>
            <a:rect l="l" t="t" r="r" b="b"/>
            <a:pathLst>
              <a:path w="2114407" h="2121623">
                <a:moveTo>
                  <a:pt x="6928" y="0"/>
                </a:moveTo>
                <a:lnTo>
                  <a:pt x="2114407" y="1054823"/>
                </a:lnTo>
                <a:lnTo>
                  <a:pt x="0" y="2121623"/>
                </a:lnTo>
                <a:cubicBezTo>
                  <a:pt x="2309" y="1405949"/>
                  <a:pt x="4619" y="715674"/>
                  <a:pt x="6928" y="0"/>
                </a:cubicBezTo>
                <a:close/>
              </a:path>
            </a:pathLst>
          </a:custGeom>
          <a:solidFill>
            <a:schemeClr val="accent6"/>
          </a:solidFill>
        </p:spPr>
        <p:txBody>
          <a:bodyPr anchor="ctr">
            <a:normAutofit/>
          </a:bodyPr>
          <a:lstStyle>
            <a:lvl1pPr marL="0" indent="0" algn="l">
              <a:lnSpc>
                <a:spcPct val="100000"/>
              </a:lnSpc>
              <a:spcBef>
                <a:spcPts val="100"/>
              </a:spcBef>
              <a:buFont typeface="Arial" panose="020B0604020202020204" pitchFamily="34" charset="0"/>
              <a:buNone/>
              <a:defRPr sz="1400"/>
            </a:lvl1pPr>
          </a:lstStyle>
          <a:p>
            <a:r>
              <a:rPr lang="de-DE"/>
              <a:t>Bild durch Klicken auf Symbol hinzufügen</a:t>
            </a:r>
            <a:endParaRPr lang="de-DE" dirty="0"/>
          </a:p>
        </p:txBody>
      </p:sp>
      <p:sp>
        <p:nvSpPr>
          <p:cNvPr id="17" name="Rechteck 16">
            <a:extLst>
              <a:ext uri="{FF2B5EF4-FFF2-40B4-BE49-F238E27FC236}">
                <a16:creationId xmlns:a16="http://schemas.microsoft.com/office/drawing/2014/main" id="{328332BA-1E60-C547-87CF-B32F3589022F}"/>
              </a:ext>
            </a:extLst>
          </p:cNvPr>
          <p:cNvSpPr/>
          <p:nvPr userDrawn="1"/>
        </p:nvSpPr>
        <p:spPr>
          <a:xfrm>
            <a:off x="5250569" y="3766384"/>
            <a:ext cx="3791420" cy="3543684"/>
          </a:xfrm>
          <a:custGeom>
            <a:avLst/>
            <a:gdLst>
              <a:gd name="connsiteX0" fmla="*/ 0 w 1533886"/>
              <a:gd name="connsiteY0" fmla="*/ 0 h 2268362"/>
              <a:gd name="connsiteX1" fmla="*/ 1533886 w 1533886"/>
              <a:gd name="connsiteY1" fmla="*/ 0 h 2268362"/>
              <a:gd name="connsiteX2" fmla="*/ 1533886 w 1533886"/>
              <a:gd name="connsiteY2" fmla="*/ 2268362 h 2268362"/>
              <a:gd name="connsiteX3" fmla="*/ 0 w 1533886"/>
              <a:gd name="connsiteY3" fmla="*/ 2268362 h 2268362"/>
              <a:gd name="connsiteX4" fmla="*/ 0 w 1533886"/>
              <a:gd name="connsiteY4" fmla="*/ 0 h 2268362"/>
              <a:gd name="connsiteX0" fmla="*/ 0 w 1533886"/>
              <a:gd name="connsiteY0" fmla="*/ 0 h 2268362"/>
              <a:gd name="connsiteX1" fmla="*/ 1533886 w 1533886"/>
              <a:gd name="connsiteY1" fmla="*/ 2268362 h 2268362"/>
              <a:gd name="connsiteX2" fmla="*/ 0 w 1533886"/>
              <a:gd name="connsiteY2" fmla="*/ 2268362 h 2268362"/>
              <a:gd name="connsiteX3" fmla="*/ 0 w 1533886"/>
              <a:gd name="connsiteY3" fmla="*/ 0 h 2268362"/>
              <a:gd name="connsiteX0" fmla="*/ 0 w 3896086"/>
              <a:gd name="connsiteY0" fmla="*/ 0 h 2268362"/>
              <a:gd name="connsiteX1" fmla="*/ 3896086 w 3896086"/>
              <a:gd name="connsiteY1" fmla="*/ 1938162 h 2268362"/>
              <a:gd name="connsiteX2" fmla="*/ 0 w 3896086"/>
              <a:gd name="connsiteY2" fmla="*/ 2268362 h 2268362"/>
              <a:gd name="connsiteX3" fmla="*/ 0 w 3896086"/>
              <a:gd name="connsiteY3" fmla="*/ 0 h 2268362"/>
              <a:gd name="connsiteX0" fmla="*/ 0 w 4607286"/>
              <a:gd name="connsiteY0" fmla="*/ 0 h 2306462"/>
              <a:gd name="connsiteX1" fmla="*/ 4607286 w 4607286"/>
              <a:gd name="connsiteY1" fmla="*/ 2306462 h 2306462"/>
              <a:gd name="connsiteX2" fmla="*/ 0 w 4607286"/>
              <a:gd name="connsiteY2" fmla="*/ 2268362 h 2306462"/>
              <a:gd name="connsiteX3" fmla="*/ 0 w 4607286"/>
              <a:gd name="connsiteY3" fmla="*/ 0 h 2306462"/>
              <a:gd name="connsiteX0" fmla="*/ 12700 w 4619986"/>
              <a:gd name="connsiteY0" fmla="*/ 0 h 4262262"/>
              <a:gd name="connsiteX1" fmla="*/ 4619986 w 4619986"/>
              <a:gd name="connsiteY1" fmla="*/ 2306462 h 4262262"/>
              <a:gd name="connsiteX2" fmla="*/ 0 w 4619986"/>
              <a:gd name="connsiteY2" fmla="*/ 4262262 h 4262262"/>
              <a:gd name="connsiteX3" fmla="*/ 12700 w 4619986"/>
              <a:gd name="connsiteY3" fmla="*/ 0 h 4262262"/>
            </a:gdLst>
            <a:ahLst/>
            <a:cxnLst>
              <a:cxn ang="0">
                <a:pos x="connsiteX0" y="connsiteY0"/>
              </a:cxn>
              <a:cxn ang="0">
                <a:pos x="connsiteX1" y="connsiteY1"/>
              </a:cxn>
              <a:cxn ang="0">
                <a:pos x="connsiteX2" y="connsiteY2"/>
              </a:cxn>
              <a:cxn ang="0">
                <a:pos x="connsiteX3" y="connsiteY3"/>
              </a:cxn>
            </a:cxnLst>
            <a:rect l="l" t="t" r="r" b="b"/>
            <a:pathLst>
              <a:path w="4619986" h="4262262">
                <a:moveTo>
                  <a:pt x="12700" y="0"/>
                </a:moveTo>
                <a:lnTo>
                  <a:pt x="4619986" y="2306462"/>
                </a:lnTo>
                <a:lnTo>
                  <a:pt x="0" y="4262262"/>
                </a:lnTo>
                <a:cubicBezTo>
                  <a:pt x="4233" y="2841508"/>
                  <a:pt x="8467" y="1420754"/>
                  <a:pt x="12700" y="0"/>
                </a:cubicBezTo>
                <a:close/>
              </a:path>
            </a:pathLst>
          </a:custGeom>
          <a:gradFill>
            <a:gsLst>
              <a:gs pos="0">
                <a:schemeClr val="accent2"/>
              </a:gs>
              <a:gs pos="52000">
                <a:schemeClr val="tx1"/>
              </a:gs>
              <a:gs pos="98000">
                <a:schemeClr val="accent1"/>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0" i="0" dirty="0">
              <a:latin typeface="Meta IGM" panose="02000503040000020004" pitchFamily="2" charset="0"/>
            </a:endParaRPr>
          </a:p>
        </p:txBody>
      </p:sp>
    </p:spTree>
    <p:extLst>
      <p:ext uri="{BB962C8B-B14F-4D97-AF65-F5344CB8AC3E}">
        <p14:creationId xmlns:p14="http://schemas.microsoft.com/office/powerpoint/2010/main" val="26046500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und Bild Quadra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50824" y="1616400"/>
            <a:ext cx="4228968" cy="2228368"/>
          </a:xfrm>
        </p:spPr>
        <p:txBody>
          <a:bodyPr lIns="0" tIns="0" rIns="0" bIns="0">
            <a:noAutofit/>
          </a:bodyPr>
          <a:lstStyle>
            <a:lvl1pPr marL="243450">
              <a:defRPr/>
            </a:lvl1pPr>
            <a:lvl2pPr>
              <a:defRPr/>
            </a:lvl2pPr>
            <a:lvl3pPr>
              <a:defRPr/>
            </a:lvl3pPr>
            <a:lvl4pPr>
              <a:defRPr/>
            </a:lvl4pPr>
            <a:lvl5pPr>
              <a:defRPr/>
            </a:lvl5pPr>
          </a:lstStyle>
          <a:p>
            <a:pPr lvl="0"/>
            <a:r>
              <a:rPr lang="de-DE"/>
              <a:t>Formatvorlagen des Textmasters bearbeiten</a:t>
            </a:r>
          </a:p>
        </p:txBody>
      </p:sp>
      <p:sp>
        <p:nvSpPr>
          <p:cNvPr id="9" name="Textplatzhalter 8">
            <a:extLst>
              <a:ext uri="{FF2B5EF4-FFF2-40B4-BE49-F238E27FC236}">
                <a16:creationId xmlns:a16="http://schemas.microsoft.com/office/drawing/2014/main" id="{701916FA-D5D3-3649-805F-88EF80C0F85B}"/>
              </a:ext>
            </a:extLst>
          </p:cNvPr>
          <p:cNvSpPr>
            <a:spLocks noGrp="1"/>
          </p:cNvSpPr>
          <p:nvPr>
            <p:ph type="body" sz="quarter" idx="13" hasCustomPrompt="1"/>
          </p:nvPr>
        </p:nvSpPr>
        <p:spPr>
          <a:xfrm>
            <a:off x="250825" y="1022400"/>
            <a:ext cx="4228967" cy="495300"/>
          </a:xfrm>
        </p:spPr>
        <p:txBody>
          <a:bodyPr lIns="0" tIns="0" rIns="0" bIns="0" anchor="ctr" anchorCtr="0">
            <a:noAutofit/>
          </a:bodyPr>
          <a:lstStyle>
            <a:lvl1pPr marL="0" indent="0">
              <a:buNone/>
              <a:defRPr sz="2400" b="0" i="0" spc="100" baseline="0">
                <a:latin typeface="Meta Head IGM Cond Light" panose="02000506030000020004" pitchFamily="2" charset="77"/>
              </a:defRPr>
            </a:lvl1pPr>
          </a:lstStyle>
          <a:p>
            <a:r>
              <a:rPr lang="de-DE" dirty="0"/>
              <a:t>Unterzeile einfügen</a:t>
            </a:r>
          </a:p>
        </p:txBody>
      </p:sp>
      <p:sp>
        <p:nvSpPr>
          <p:cNvPr id="11" name="Bildplatzhalter 9">
            <a:extLst>
              <a:ext uri="{FF2B5EF4-FFF2-40B4-BE49-F238E27FC236}">
                <a16:creationId xmlns:a16="http://schemas.microsoft.com/office/drawing/2014/main" id="{38FCB7D0-646F-AF48-A2B8-12A09927B98A}"/>
              </a:ext>
            </a:extLst>
          </p:cNvPr>
          <p:cNvSpPr>
            <a:spLocks noGrp="1"/>
          </p:cNvSpPr>
          <p:nvPr>
            <p:ph type="pic" sz="quarter" idx="14"/>
          </p:nvPr>
        </p:nvSpPr>
        <p:spPr>
          <a:xfrm>
            <a:off x="4745736" y="1080001"/>
            <a:ext cx="4147439" cy="3361632"/>
          </a:xfrm>
          <a:solidFill>
            <a:schemeClr val="accent6"/>
          </a:solidFill>
        </p:spPr>
        <p:txBody>
          <a:bodyPr lIns="0" tIns="0" rIns="0" bIns="0" anchor="ctr">
            <a:noAutofit/>
          </a:bodyPr>
          <a:lstStyle>
            <a:lvl1pPr marL="0" indent="0" algn="ctr">
              <a:buNone/>
              <a:defRPr/>
            </a:lvl1pPr>
          </a:lstStyle>
          <a:p>
            <a:r>
              <a:rPr lang="de-DE"/>
              <a:t>Bild durch Klicken auf Symbol hinzufügen</a:t>
            </a:r>
            <a:endParaRPr lang="de-DE" dirty="0"/>
          </a:p>
        </p:txBody>
      </p:sp>
      <p:sp>
        <p:nvSpPr>
          <p:cNvPr id="10" name="Textplatzhalter 3">
            <a:extLst>
              <a:ext uri="{FF2B5EF4-FFF2-40B4-BE49-F238E27FC236}">
                <a16:creationId xmlns:a16="http://schemas.microsoft.com/office/drawing/2014/main" id="{640241A6-D7C2-2D40-8F92-2599EC120160}"/>
              </a:ext>
            </a:extLst>
          </p:cNvPr>
          <p:cNvSpPr txBox="1">
            <a:spLocks/>
          </p:cNvSpPr>
          <p:nvPr userDrawn="1"/>
        </p:nvSpPr>
        <p:spPr>
          <a:xfrm>
            <a:off x="4135077" y="4865408"/>
            <a:ext cx="884237" cy="271969"/>
          </a:xfrm>
          <a:prstGeom prst="rect">
            <a:avLst/>
          </a:prstGeom>
        </p:spPr>
        <p:txBody>
          <a:bodyPr lIns="0" tIns="0" rIns="0" bIns="0" anchor="b" anchorCtr="0"/>
          <a:lstStyle>
            <a:lvl1pPr marL="0" indent="0" algn="l" defTabSz="685800" rtl="0" eaLnBrk="1" latinLnBrk="0" hangingPunct="1">
              <a:lnSpc>
                <a:spcPct val="90000"/>
              </a:lnSpc>
              <a:spcBef>
                <a:spcPts val="750"/>
              </a:spcBef>
              <a:buSzPct val="90000"/>
              <a:buFontTx/>
              <a:buNone/>
              <a:defRPr sz="1000" b="0" i="0" kern="1200">
                <a:solidFill>
                  <a:srgbClr val="3C3C3B"/>
                </a:solidFill>
                <a:latin typeface="Meta OT" panose="020B0504030101020104" pitchFamily="34" charset="77"/>
                <a:ea typeface="+mn-ea"/>
                <a:cs typeface="+mn-cs"/>
              </a:defRPr>
            </a:lvl1pPr>
            <a:lvl2pPr marL="5143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2pPr>
            <a:lvl3pPr marL="7852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3pPr>
            <a:lvl4pPr marL="10561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4pPr>
            <a:lvl5pPr marL="1327050" indent="-243450" algn="l" defTabSz="685800" rtl="0" eaLnBrk="1" latinLnBrk="0" hangingPunct="1">
              <a:lnSpc>
                <a:spcPct val="90000"/>
              </a:lnSpc>
              <a:spcBef>
                <a:spcPts val="375"/>
              </a:spcBef>
              <a:buFontTx/>
              <a:buBlip>
                <a:blip r:embed="rId2"/>
              </a:buBlip>
              <a:defRPr sz="1800" b="0" i="0" kern="1200">
                <a:solidFill>
                  <a:schemeClr val="tx1"/>
                </a:solidFill>
                <a:latin typeface="Meta OT" panose="020B0504030101020104" pitchFamily="34"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fld id="{FE565D1A-C7ED-2741-8521-CA3C0FECAFC6}" type="slidenum">
              <a:rPr lang="de-DE" b="0" i="0" smtClean="0">
                <a:latin typeface="Meta IGM" panose="02000503040000020004" pitchFamily="2" charset="0"/>
              </a:rPr>
              <a:pPr algn="ctr"/>
              <a:t>‹Nr.›</a:t>
            </a:fld>
            <a:endParaRPr lang="de-DE" b="0" i="0" dirty="0">
              <a:latin typeface="Meta IGM" panose="02000503040000020004" pitchFamily="2" charset="0"/>
            </a:endParaRPr>
          </a:p>
        </p:txBody>
      </p:sp>
      <p:sp>
        <p:nvSpPr>
          <p:cNvPr id="12" name="Title 1">
            <a:extLst>
              <a:ext uri="{FF2B5EF4-FFF2-40B4-BE49-F238E27FC236}">
                <a16:creationId xmlns:a16="http://schemas.microsoft.com/office/drawing/2014/main" id="{B6248DF6-2726-DD4A-A7E5-C91F48E303A9}"/>
              </a:ext>
            </a:extLst>
          </p:cNvPr>
          <p:cNvSpPr>
            <a:spLocks noGrp="1"/>
          </p:cNvSpPr>
          <p:nvPr>
            <p:ph type="title" hasCustomPrompt="1"/>
          </p:nvPr>
        </p:nvSpPr>
        <p:spPr>
          <a:xfrm>
            <a:off x="250825" y="388800"/>
            <a:ext cx="4228967" cy="472175"/>
          </a:xfrm>
        </p:spPr>
        <p:txBody>
          <a:bodyPr/>
          <a:lstStyle>
            <a:lvl1pPr>
              <a:defRPr spc="200" baseline="0"/>
            </a:lvl1pPr>
          </a:lstStyle>
          <a:p>
            <a:r>
              <a:rPr lang="de-DE" dirty="0"/>
              <a:t>TITEL BEARBEITEN</a:t>
            </a:r>
            <a:endParaRPr lang="en-US" dirty="0"/>
          </a:p>
        </p:txBody>
      </p:sp>
    </p:spTree>
    <p:extLst>
      <p:ext uri="{BB962C8B-B14F-4D97-AF65-F5344CB8AC3E}">
        <p14:creationId xmlns:p14="http://schemas.microsoft.com/office/powerpoint/2010/main" val="16564500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xt und Smartart">
    <p:spTree>
      <p:nvGrpSpPr>
        <p:cNvPr id="1" name=""/>
        <p:cNvGrpSpPr/>
        <p:nvPr/>
      </p:nvGrpSpPr>
      <p:grpSpPr>
        <a:xfrm>
          <a:off x="0" y="0"/>
          <a:ext cx="0" cy="0"/>
          <a:chOff x="0" y="0"/>
          <a:chExt cx="0" cy="0"/>
        </a:xfrm>
      </p:grpSpPr>
      <p:sp>
        <p:nvSpPr>
          <p:cNvPr id="10" name="Textplatzhalter 3">
            <a:extLst>
              <a:ext uri="{FF2B5EF4-FFF2-40B4-BE49-F238E27FC236}">
                <a16:creationId xmlns:a16="http://schemas.microsoft.com/office/drawing/2014/main" id="{640241A6-D7C2-2D40-8F92-2599EC120160}"/>
              </a:ext>
            </a:extLst>
          </p:cNvPr>
          <p:cNvSpPr txBox="1">
            <a:spLocks/>
          </p:cNvSpPr>
          <p:nvPr userDrawn="1"/>
        </p:nvSpPr>
        <p:spPr>
          <a:xfrm>
            <a:off x="4135077" y="4865406"/>
            <a:ext cx="884237" cy="271969"/>
          </a:xfrm>
          <a:prstGeom prst="rect">
            <a:avLst/>
          </a:prstGeom>
        </p:spPr>
        <p:txBody>
          <a:bodyPr lIns="0" tIns="0" rIns="0" bIns="0" anchor="b" anchorCtr="0"/>
          <a:lstStyle>
            <a:lvl1pPr marL="0" indent="0" algn="l" defTabSz="685800" rtl="0" eaLnBrk="1" latinLnBrk="0" hangingPunct="1">
              <a:lnSpc>
                <a:spcPct val="90000"/>
              </a:lnSpc>
              <a:spcBef>
                <a:spcPts val="750"/>
              </a:spcBef>
              <a:buSzPct val="90000"/>
              <a:buFontTx/>
              <a:buNone/>
              <a:defRPr sz="1000" b="0" i="0" kern="1200">
                <a:solidFill>
                  <a:srgbClr val="3C3C3B"/>
                </a:solidFill>
                <a:latin typeface="Meta OT" panose="020B0504030101020104" pitchFamily="34" charset="77"/>
                <a:ea typeface="+mn-ea"/>
                <a:cs typeface="+mn-cs"/>
              </a:defRPr>
            </a:lvl1pPr>
            <a:lvl2pPr marL="5143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2pPr>
            <a:lvl3pPr marL="7852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3pPr>
            <a:lvl4pPr marL="10561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4pPr>
            <a:lvl5pPr marL="1327050" indent="-243450" algn="l" defTabSz="685800" rtl="0" eaLnBrk="1" latinLnBrk="0" hangingPunct="1">
              <a:lnSpc>
                <a:spcPct val="90000"/>
              </a:lnSpc>
              <a:spcBef>
                <a:spcPts val="375"/>
              </a:spcBef>
              <a:buFontTx/>
              <a:buBlip>
                <a:blip r:embed="rId2"/>
              </a:buBlip>
              <a:defRPr sz="1800" b="0" i="0" kern="1200">
                <a:solidFill>
                  <a:schemeClr val="tx1"/>
                </a:solidFill>
                <a:latin typeface="Meta OT" panose="020B0504030101020104" pitchFamily="34"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fld id="{FE565D1A-C7ED-2741-8521-CA3C0FECAFC6}" type="slidenum">
              <a:rPr lang="de-DE" b="0" i="0" smtClean="0">
                <a:latin typeface="Meta IGM" panose="02000503040000020004" pitchFamily="2" charset="0"/>
              </a:rPr>
              <a:pPr algn="ctr"/>
              <a:t>‹Nr.›</a:t>
            </a:fld>
            <a:endParaRPr lang="de-DE" b="0" i="0" dirty="0">
              <a:latin typeface="Meta IGM" panose="02000503040000020004" pitchFamily="2" charset="0"/>
            </a:endParaRPr>
          </a:p>
        </p:txBody>
      </p:sp>
      <p:sp>
        <p:nvSpPr>
          <p:cNvPr id="12" name="Title 1">
            <a:extLst>
              <a:ext uri="{FF2B5EF4-FFF2-40B4-BE49-F238E27FC236}">
                <a16:creationId xmlns:a16="http://schemas.microsoft.com/office/drawing/2014/main" id="{B6248DF6-2726-DD4A-A7E5-C91F48E303A9}"/>
              </a:ext>
            </a:extLst>
          </p:cNvPr>
          <p:cNvSpPr>
            <a:spLocks noGrp="1"/>
          </p:cNvSpPr>
          <p:nvPr>
            <p:ph type="title" hasCustomPrompt="1"/>
          </p:nvPr>
        </p:nvSpPr>
        <p:spPr>
          <a:xfrm>
            <a:off x="250825" y="388800"/>
            <a:ext cx="4228967" cy="472175"/>
          </a:xfrm>
        </p:spPr>
        <p:txBody>
          <a:bodyPr/>
          <a:lstStyle>
            <a:lvl1pPr>
              <a:defRPr spc="200" baseline="0"/>
            </a:lvl1pPr>
          </a:lstStyle>
          <a:p>
            <a:r>
              <a:rPr lang="de-DE" dirty="0"/>
              <a:t>TITEL BEARBEITEN</a:t>
            </a:r>
            <a:endParaRPr lang="en-US" dirty="0"/>
          </a:p>
        </p:txBody>
      </p:sp>
      <p:sp>
        <p:nvSpPr>
          <p:cNvPr id="13" name="SmartArt-Platzhalter 3">
            <a:extLst>
              <a:ext uri="{FF2B5EF4-FFF2-40B4-BE49-F238E27FC236}">
                <a16:creationId xmlns:a16="http://schemas.microsoft.com/office/drawing/2014/main" id="{55665241-B298-6C48-8846-F34E0522A230}"/>
              </a:ext>
            </a:extLst>
          </p:cNvPr>
          <p:cNvSpPr>
            <a:spLocks noGrp="1"/>
          </p:cNvSpPr>
          <p:nvPr>
            <p:ph type="dgm" sz="quarter" idx="15"/>
          </p:nvPr>
        </p:nvSpPr>
        <p:spPr>
          <a:xfrm>
            <a:off x="250825" y="1616400"/>
            <a:ext cx="8642350" cy="2701925"/>
          </a:xfrm>
        </p:spPr>
        <p:txBody>
          <a:bodyPr/>
          <a:lstStyle>
            <a:lvl1pPr marL="0" indent="0">
              <a:buNone/>
              <a:defRPr/>
            </a:lvl1pPr>
          </a:lstStyle>
          <a:p>
            <a:r>
              <a:rPr lang="de-DE" dirty="0"/>
              <a:t>Klicken Sie auf das Symbol, um die SmartArt-Grafik hinzuzufügen</a:t>
            </a:r>
          </a:p>
        </p:txBody>
      </p:sp>
    </p:spTree>
    <p:extLst>
      <p:ext uri="{BB962C8B-B14F-4D97-AF65-F5344CB8AC3E}">
        <p14:creationId xmlns:p14="http://schemas.microsoft.com/office/powerpoint/2010/main" val="288446467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Titelfolie mit Bild">
    <p:spTree>
      <p:nvGrpSpPr>
        <p:cNvPr id="1" name=""/>
        <p:cNvGrpSpPr/>
        <p:nvPr/>
      </p:nvGrpSpPr>
      <p:grpSpPr>
        <a:xfrm>
          <a:off x="0" y="0"/>
          <a:ext cx="0" cy="0"/>
          <a:chOff x="0" y="0"/>
          <a:chExt cx="0" cy="0"/>
        </a:xfrm>
      </p:grpSpPr>
      <p:pic>
        <p:nvPicPr>
          <p:cNvPr id="6" name="Grafik 5"/>
          <p:cNvPicPr>
            <a:picLocks noChangeAspect="1"/>
          </p:cNvPicPr>
          <p:nvPr userDrawn="1"/>
        </p:nvPicPr>
        <p:blipFill rotWithShape="1">
          <a:blip r:embed="rId2" cstate="email">
            <a:extLst>
              <a:ext uri="{28A0092B-C50C-407E-A947-70E740481C1C}">
                <a14:useLocalDpi xmlns:a14="http://schemas.microsoft.com/office/drawing/2010/main" val="0"/>
              </a:ext>
            </a:extLst>
          </a:blip>
          <a:srcRect b="6186"/>
          <a:stretch/>
        </p:blipFill>
        <p:spPr>
          <a:xfrm>
            <a:off x="-34095" y="-1031358"/>
            <a:ext cx="9178095" cy="5741581"/>
          </a:xfrm>
          <a:prstGeom prst="rect">
            <a:avLst/>
          </a:prstGeom>
        </p:spPr>
      </p:pic>
      <p:pic>
        <p:nvPicPr>
          <p:cNvPr id="34" name="Grafik 33">
            <a:extLst>
              <a:ext uri="{FF2B5EF4-FFF2-40B4-BE49-F238E27FC236}">
                <a16:creationId xmlns:a16="http://schemas.microsoft.com/office/drawing/2014/main" id="{A1E45744-6AD6-4F43-A343-971D23259787}"/>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8173175" y="238618"/>
            <a:ext cx="720000" cy="720000"/>
          </a:xfrm>
          <a:prstGeom prst="rect">
            <a:avLst/>
          </a:prstGeom>
        </p:spPr>
      </p:pic>
      <p:sp>
        <p:nvSpPr>
          <p:cNvPr id="36" name="Rechteck 35">
            <a:extLst>
              <a:ext uri="{FF2B5EF4-FFF2-40B4-BE49-F238E27FC236}">
                <a16:creationId xmlns:a16="http://schemas.microsoft.com/office/drawing/2014/main" id="{551D7B0F-DCAE-5B45-A92D-07BA8B987DC0}"/>
              </a:ext>
            </a:extLst>
          </p:cNvPr>
          <p:cNvSpPr/>
          <p:nvPr userDrawn="1"/>
        </p:nvSpPr>
        <p:spPr>
          <a:xfrm rot="3786198">
            <a:off x="6657640" y="1960426"/>
            <a:ext cx="2010270" cy="5284577"/>
          </a:xfrm>
          <a:custGeom>
            <a:avLst/>
            <a:gdLst>
              <a:gd name="connsiteX0" fmla="*/ 0 w 1559566"/>
              <a:gd name="connsiteY0" fmla="*/ 0 h 3868614"/>
              <a:gd name="connsiteX1" fmla="*/ 1559566 w 1559566"/>
              <a:gd name="connsiteY1" fmla="*/ 0 h 3868614"/>
              <a:gd name="connsiteX2" fmla="*/ 1559566 w 1559566"/>
              <a:gd name="connsiteY2" fmla="*/ 3868614 h 3868614"/>
              <a:gd name="connsiteX3" fmla="*/ 0 w 1559566"/>
              <a:gd name="connsiteY3" fmla="*/ 3868614 h 3868614"/>
              <a:gd name="connsiteX4" fmla="*/ 0 w 1559566"/>
              <a:gd name="connsiteY4" fmla="*/ 0 h 3868614"/>
              <a:gd name="connsiteX0" fmla="*/ 0 w 1559566"/>
              <a:gd name="connsiteY0" fmla="*/ 0 h 3868614"/>
              <a:gd name="connsiteX1" fmla="*/ 1559566 w 1559566"/>
              <a:gd name="connsiteY1" fmla="*/ 0 h 3868614"/>
              <a:gd name="connsiteX2" fmla="*/ 424813 w 1559566"/>
              <a:gd name="connsiteY2" fmla="*/ 3663256 h 3868614"/>
              <a:gd name="connsiteX3" fmla="*/ 0 w 1559566"/>
              <a:gd name="connsiteY3" fmla="*/ 3868614 h 3868614"/>
              <a:gd name="connsiteX4" fmla="*/ 0 w 1559566"/>
              <a:gd name="connsiteY4" fmla="*/ 0 h 3868614"/>
              <a:gd name="connsiteX0" fmla="*/ 0 w 1559566"/>
              <a:gd name="connsiteY0" fmla="*/ 0 h 3868614"/>
              <a:gd name="connsiteX1" fmla="*/ 1559566 w 1559566"/>
              <a:gd name="connsiteY1" fmla="*/ 0 h 3868614"/>
              <a:gd name="connsiteX2" fmla="*/ 577634 w 1559566"/>
              <a:gd name="connsiteY2" fmla="*/ 3755016 h 3868614"/>
              <a:gd name="connsiteX3" fmla="*/ 0 w 1559566"/>
              <a:gd name="connsiteY3" fmla="*/ 3868614 h 3868614"/>
              <a:gd name="connsiteX4" fmla="*/ 0 w 1559566"/>
              <a:gd name="connsiteY4" fmla="*/ 0 h 3868614"/>
              <a:gd name="connsiteX0" fmla="*/ 0 w 1842555"/>
              <a:gd name="connsiteY0" fmla="*/ 0 h 3868614"/>
              <a:gd name="connsiteX1" fmla="*/ 1842555 w 1842555"/>
              <a:gd name="connsiteY1" fmla="*/ 172029 h 3868614"/>
              <a:gd name="connsiteX2" fmla="*/ 577634 w 1842555"/>
              <a:gd name="connsiteY2" fmla="*/ 3755016 h 3868614"/>
              <a:gd name="connsiteX3" fmla="*/ 0 w 1842555"/>
              <a:gd name="connsiteY3" fmla="*/ 3868614 h 3868614"/>
              <a:gd name="connsiteX4" fmla="*/ 0 w 1842555"/>
              <a:gd name="connsiteY4" fmla="*/ 0 h 3868614"/>
              <a:gd name="connsiteX0" fmla="*/ 0 w 1842555"/>
              <a:gd name="connsiteY0" fmla="*/ 0 h 3868614"/>
              <a:gd name="connsiteX1" fmla="*/ 1842555 w 1842555"/>
              <a:gd name="connsiteY1" fmla="*/ 172029 h 3868614"/>
              <a:gd name="connsiteX2" fmla="*/ 634265 w 1842555"/>
              <a:gd name="connsiteY2" fmla="*/ 3783743 h 3868614"/>
              <a:gd name="connsiteX3" fmla="*/ 0 w 1842555"/>
              <a:gd name="connsiteY3" fmla="*/ 3868614 h 3868614"/>
              <a:gd name="connsiteX4" fmla="*/ 0 w 1842555"/>
              <a:gd name="connsiteY4" fmla="*/ 0 h 3868614"/>
              <a:gd name="connsiteX0" fmla="*/ 0 w 1842555"/>
              <a:gd name="connsiteY0" fmla="*/ 0 h 3868614"/>
              <a:gd name="connsiteX1" fmla="*/ 1842555 w 1842555"/>
              <a:gd name="connsiteY1" fmla="*/ 172029 h 3868614"/>
              <a:gd name="connsiteX2" fmla="*/ 487189 w 1842555"/>
              <a:gd name="connsiteY2" fmla="*/ 3680657 h 3868614"/>
              <a:gd name="connsiteX3" fmla="*/ 0 w 1842555"/>
              <a:gd name="connsiteY3" fmla="*/ 3868614 h 3868614"/>
              <a:gd name="connsiteX4" fmla="*/ 0 w 1842555"/>
              <a:gd name="connsiteY4" fmla="*/ 0 h 3868614"/>
              <a:gd name="connsiteX0" fmla="*/ 0 w 1600947"/>
              <a:gd name="connsiteY0" fmla="*/ 0 h 3868614"/>
              <a:gd name="connsiteX1" fmla="*/ 1600947 w 1600947"/>
              <a:gd name="connsiteY1" fmla="*/ 807584 h 3868614"/>
              <a:gd name="connsiteX2" fmla="*/ 487189 w 1600947"/>
              <a:gd name="connsiteY2" fmla="*/ 3680657 h 3868614"/>
              <a:gd name="connsiteX3" fmla="*/ 0 w 1600947"/>
              <a:gd name="connsiteY3" fmla="*/ 3868614 h 3868614"/>
              <a:gd name="connsiteX4" fmla="*/ 0 w 1600947"/>
              <a:gd name="connsiteY4" fmla="*/ 0 h 3868614"/>
              <a:gd name="connsiteX0" fmla="*/ 0 w 1603382"/>
              <a:gd name="connsiteY0" fmla="*/ 0 h 3868614"/>
              <a:gd name="connsiteX1" fmla="*/ 1603382 w 1603382"/>
              <a:gd name="connsiteY1" fmla="*/ 815034 h 3868614"/>
              <a:gd name="connsiteX2" fmla="*/ 487189 w 1603382"/>
              <a:gd name="connsiteY2" fmla="*/ 3680657 h 3868614"/>
              <a:gd name="connsiteX3" fmla="*/ 0 w 1603382"/>
              <a:gd name="connsiteY3" fmla="*/ 3868614 h 3868614"/>
              <a:gd name="connsiteX4" fmla="*/ 0 w 1603382"/>
              <a:gd name="connsiteY4" fmla="*/ 0 h 3868614"/>
              <a:gd name="connsiteX0" fmla="*/ 0 w 1603382"/>
              <a:gd name="connsiteY0" fmla="*/ 0 h 4431387"/>
              <a:gd name="connsiteX1" fmla="*/ 1603382 w 1603382"/>
              <a:gd name="connsiteY1" fmla="*/ 815034 h 4431387"/>
              <a:gd name="connsiteX2" fmla="*/ 19379 w 1603382"/>
              <a:gd name="connsiteY2" fmla="*/ 4431387 h 4431387"/>
              <a:gd name="connsiteX3" fmla="*/ 0 w 1603382"/>
              <a:gd name="connsiteY3" fmla="*/ 3868614 h 4431387"/>
              <a:gd name="connsiteX4" fmla="*/ 0 w 1603382"/>
              <a:gd name="connsiteY4" fmla="*/ 0 h 4431387"/>
              <a:gd name="connsiteX0" fmla="*/ 0 w 1741767"/>
              <a:gd name="connsiteY0" fmla="*/ 0 h 4431387"/>
              <a:gd name="connsiteX1" fmla="*/ 1741767 w 1741767"/>
              <a:gd name="connsiteY1" fmla="*/ 885230 h 4431387"/>
              <a:gd name="connsiteX2" fmla="*/ 19379 w 1741767"/>
              <a:gd name="connsiteY2" fmla="*/ 4431387 h 4431387"/>
              <a:gd name="connsiteX3" fmla="*/ 0 w 1741767"/>
              <a:gd name="connsiteY3" fmla="*/ 3868614 h 4431387"/>
              <a:gd name="connsiteX4" fmla="*/ 0 w 1741767"/>
              <a:gd name="connsiteY4" fmla="*/ 0 h 44313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1767" h="4431387">
                <a:moveTo>
                  <a:pt x="0" y="0"/>
                </a:moveTo>
                <a:lnTo>
                  <a:pt x="1741767" y="885230"/>
                </a:lnTo>
                <a:lnTo>
                  <a:pt x="19379" y="4431387"/>
                </a:lnTo>
                <a:lnTo>
                  <a:pt x="0" y="3868614"/>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0" i="0" dirty="0">
              <a:latin typeface="Meta IGM" panose="02000503040000020004" pitchFamily="2" charset="0"/>
            </a:endParaRPr>
          </a:p>
        </p:txBody>
      </p:sp>
      <p:pic>
        <p:nvPicPr>
          <p:cNvPr id="38" name="Grafik 37">
            <a:extLst>
              <a:ext uri="{FF2B5EF4-FFF2-40B4-BE49-F238E27FC236}">
                <a16:creationId xmlns:a16="http://schemas.microsoft.com/office/drawing/2014/main" id="{31492AB0-7B02-C047-9A95-FAF70C8D8A54}"/>
              </a:ext>
            </a:extLst>
          </p:cNvPr>
          <p:cNvPicPr>
            <a:picLocks noChangeAspect="1"/>
          </p:cNvPicPr>
          <p:nvPr userDrawn="1"/>
        </p:nvPicPr>
        <p:blipFill>
          <a:blip r:embed="rId4"/>
          <a:stretch>
            <a:fillRect/>
          </a:stretch>
        </p:blipFill>
        <p:spPr>
          <a:xfrm>
            <a:off x="-322921" y="880174"/>
            <a:ext cx="7195433" cy="6661461"/>
          </a:xfrm>
          <a:prstGeom prst="rect">
            <a:avLst/>
          </a:prstGeom>
        </p:spPr>
      </p:pic>
      <p:sp>
        <p:nvSpPr>
          <p:cNvPr id="2" name="Title 1"/>
          <p:cNvSpPr>
            <a:spLocks noGrp="1"/>
          </p:cNvSpPr>
          <p:nvPr>
            <p:ph type="ctrTitle" hasCustomPrompt="1"/>
          </p:nvPr>
        </p:nvSpPr>
        <p:spPr>
          <a:xfrm>
            <a:off x="250825" y="2876550"/>
            <a:ext cx="4859057" cy="1541626"/>
          </a:xfrm>
        </p:spPr>
        <p:txBody>
          <a:bodyPr anchor="b" anchorCtr="0"/>
          <a:lstStyle>
            <a:lvl1pPr algn="l">
              <a:defRPr sz="3500" b="1" i="0" spc="200" baseline="0">
                <a:solidFill>
                  <a:schemeClr val="bg1"/>
                </a:solidFill>
                <a:latin typeface="Meta Head IGM Cond Black" panose="02000506030000020004" pitchFamily="2" charset="77"/>
              </a:defRPr>
            </a:lvl1pPr>
          </a:lstStyle>
          <a:p>
            <a:r>
              <a:rPr lang="de-DE" dirty="0"/>
              <a:t>PRÄSENTATIONSTITEL BEARBEITEN</a:t>
            </a:r>
            <a:endParaRPr lang="en-US" dirty="0"/>
          </a:p>
        </p:txBody>
      </p:sp>
      <p:sp>
        <p:nvSpPr>
          <p:cNvPr id="15" name="Textplatzhalter 14">
            <a:extLst>
              <a:ext uri="{FF2B5EF4-FFF2-40B4-BE49-F238E27FC236}">
                <a16:creationId xmlns:a16="http://schemas.microsoft.com/office/drawing/2014/main" id="{64E9B235-21E8-9341-A119-8338AD853901}"/>
              </a:ext>
            </a:extLst>
          </p:cNvPr>
          <p:cNvSpPr>
            <a:spLocks noGrp="1"/>
          </p:cNvSpPr>
          <p:nvPr>
            <p:ph type="body" sz="quarter" idx="14" hasCustomPrompt="1"/>
          </p:nvPr>
        </p:nvSpPr>
        <p:spPr>
          <a:xfrm>
            <a:off x="250825" y="4430210"/>
            <a:ext cx="2514146" cy="379256"/>
          </a:xfrm>
        </p:spPr>
        <p:txBody>
          <a:bodyPr wrap="none" lIns="0" tIns="0" rIns="0" bIns="0" anchor="ctr" anchorCtr="0">
            <a:normAutofit/>
          </a:bodyPr>
          <a:lstStyle>
            <a:lvl1pPr marL="0" indent="0">
              <a:buNone/>
              <a:defRPr sz="2100" b="0" i="0" spc="100" baseline="0">
                <a:solidFill>
                  <a:schemeClr val="bg1"/>
                </a:solidFill>
                <a:latin typeface="Meta Head IGM Cond Light" panose="02000506030000020004" pitchFamily="2" charset="77"/>
              </a:defRPr>
            </a:lvl1pPr>
          </a:lstStyle>
          <a:p>
            <a:r>
              <a:rPr lang="de-DE" dirty="0"/>
              <a:t>Datum</a:t>
            </a:r>
          </a:p>
        </p:txBody>
      </p:sp>
      <p:sp>
        <p:nvSpPr>
          <p:cNvPr id="3" name="Textfeld 2"/>
          <p:cNvSpPr txBox="1"/>
          <p:nvPr userDrawn="1"/>
        </p:nvSpPr>
        <p:spPr>
          <a:xfrm rot="16200000">
            <a:off x="8128550" y="1279721"/>
            <a:ext cx="1876926" cy="184666"/>
          </a:xfrm>
          <a:prstGeom prst="rect">
            <a:avLst/>
          </a:prstGeom>
          <a:noFill/>
        </p:spPr>
        <p:txBody>
          <a:bodyPr wrap="square" rtlCol="0">
            <a:spAutoFit/>
          </a:bodyPr>
          <a:lstStyle/>
          <a:p>
            <a:r>
              <a:rPr lang="de-DE" sz="600" dirty="0">
                <a:solidFill>
                  <a:schemeClr val="bg1"/>
                </a:solidFill>
              </a:rPr>
              <a:t>Foto: Thomas</a:t>
            </a:r>
            <a:r>
              <a:rPr lang="de-DE" sz="600" baseline="0" dirty="0">
                <a:solidFill>
                  <a:schemeClr val="bg1"/>
                </a:solidFill>
              </a:rPr>
              <a:t> Range</a:t>
            </a:r>
            <a:endParaRPr lang="de-DE" sz="600" dirty="0">
              <a:solidFill>
                <a:schemeClr val="bg1"/>
              </a:solidFill>
            </a:endParaRPr>
          </a:p>
        </p:txBody>
      </p:sp>
    </p:spTree>
    <p:extLst>
      <p:ext uri="{BB962C8B-B14F-4D97-AF65-F5344CB8AC3E}">
        <p14:creationId xmlns:p14="http://schemas.microsoft.com/office/powerpoint/2010/main" val="296042277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Leer">
    <p:spTree>
      <p:nvGrpSpPr>
        <p:cNvPr id="1" name=""/>
        <p:cNvGrpSpPr/>
        <p:nvPr/>
      </p:nvGrpSpPr>
      <p:grpSpPr>
        <a:xfrm>
          <a:off x="0" y="0"/>
          <a:ext cx="0" cy="0"/>
          <a:chOff x="0" y="0"/>
          <a:chExt cx="0" cy="0"/>
        </a:xfrm>
      </p:grpSpPr>
      <p:sp>
        <p:nvSpPr>
          <p:cNvPr id="3" name="Textplatzhalter 3">
            <a:extLst>
              <a:ext uri="{FF2B5EF4-FFF2-40B4-BE49-F238E27FC236}">
                <a16:creationId xmlns:a16="http://schemas.microsoft.com/office/drawing/2014/main" id="{640241A6-D7C2-2D40-8F92-2599EC120160}"/>
              </a:ext>
            </a:extLst>
          </p:cNvPr>
          <p:cNvSpPr txBox="1">
            <a:spLocks/>
          </p:cNvSpPr>
          <p:nvPr userDrawn="1"/>
        </p:nvSpPr>
        <p:spPr>
          <a:xfrm>
            <a:off x="4135077" y="4865406"/>
            <a:ext cx="884237" cy="271969"/>
          </a:xfrm>
          <a:prstGeom prst="rect">
            <a:avLst/>
          </a:prstGeom>
        </p:spPr>
        <p:txBody>
          <a:bodyPr lIns="0" tIns="0" rIns="0" bIns="0" anchor="b" anchorCtr="0"/>
          <a:lstStyle>
            <a:lvl1pPr marL="0" indent="0" algn="l" defTabSz="685800" rtl="0" eaLnBrk="1" latinLnBrk="0" hangingPunct="1">
              <a:lnSpc>
                <a:spcPct val="90000"/>
              </a:lnSpc>
              <a:spcBef>
                <a:spcPts val="750"/>
              </a:spcBef>
              <a:buSzPct val="90000"/>
              <a:buFontTx/>
              <a:buNone/>
              <a:defRPr sz="1000" b="0" i="0" kern="1200">
                <a:solidFill>
                  <a:srgbClr val="3C3C3B"/>
                </a:solidFill>
                <a:latin typeface="Meta OT" panose="020B0504030101020104" pitchFamily="34" charset="77"/>
                <a:ea typeface="+mn-ea"/>
                <a:cs typeface="+mn-cs"/>
              </a:defRPr>
            </a:lvl1pPr>
            <a:lvl2pPr marL="5143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2pPr>
            <a:lvl3pPr marL="7852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3pPr>
            <a:lvl4pPr marL="10561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4pPr>
            <a:lvl5pPr marL="1327050" indent="-243450" algn="l" defTabSz="685800" rtl="0" eaLnBrk="1" latinLnBrk="0" hangingPunct="1">
              <a:lnSpc>
                <a:spcPct val="90000"/>
              </a:lnSpc>
              <a:spcBef>
                <a:spcPts val="375"/>
              </a:spcBef>
              <a:buFontTx/>
              <a:buBlip>
                <a:blip r:embed="rId2"/>
              </a:buBlip>
              <a:defRPr sz="1800" b="0" i="0" kern="1200">
                <a:solidFill>
                  <a:schemeClr val="tx1"/>
                </a:solidFill>
                <a:latin typeface="Meta OT" panose="020B0504030101020104" pitchFamily="34"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fld id="{FE565D1A-C7ED-2741-8521-CA3C0FECAFC6}" type="slidenum">
              <a:rPr lang="de-DE" b="0" i="0" smtClean="0">
                <a:latin typeface="Meta IGM" panose="02000503040000020004" pitchFamily="2" charset="0"/>
              </a:rPr>
              <a:pPr algn="ctr"/>
              <a:t>‹Nr.›</a:t>
            </a:fld>
            <a:endParaRPr lang="de-DE" b="0" i="0" dirty="0">
              <a:latin typeface="Meta IGM" panose="02000503040000020004" pitchFamily="2" charset="0"/>
            </a:endParaRPr>
          </a:p>
        </p:txBody>
      </p:sp>
    </p:spTree>
    <p:extLst>
      <p:ext uri="{BB962C8B-B14F-4D97-AF65-F5344CB8AC3E}">
        <p14:creationId xmlns:p14="http://schemas.microsoft.com/office/powerpoint/2010/main" val="396100605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Titel und Inhalt">
    <p:bg>
      <p:bgPr>
        <a:blipFill dpi="0" rotWithShape="1">
          <a:blip r:embed="rId2">
            <a:alphaModFix amt="40000"/>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250827" y="2117189"/>
            <a:ext cx="8642349" cy="2301390"/>
          </a:xfrm>
        </p:spPr>
        <p:txBody>
          <a:bodyPr lIns="0" tIns="0" rIns="0" bIns="0">
            <a:normAutofit/>
          </a:bodyPr>
          <a:lstStyle>
            <a:lvl1pPr marL="280797" indent="-279447">
              <a:spcBef>
                <a:spcPts val="750"/>
              </a:spcBef>
              <a:buSzPct val="90000"/>
              <a:buFontTx/>
              <a:buBlip>
                <a:blip r:embed="rId3"/>
              </a:buBlip>
              <a:defRPr sz="1800" b="0" i="0">
                <a:solidFill>
                  <a:srgbClr val="3C3C3B"/>
                </a:solidFill>
                <a:latin typeface="Meta IGM" panose="02000503040000020004" pitchFamily="2" charset="0"/>
              </a:defRPr>
            </a:lvl1pPr>
            <a:lvl2pPr marL="586344" indent="-279447">
              <a:spcBef>
                <a:spcPts val="750"/>
              </a:spcBef>
              <a:buSzPct val="90000"/>
              <a:buFontTx/>
              <a:buBlip>
                <a:blip r:embed="rId3"/>
              </a:buBlip>
              <a:defRPr sz="1800" b="0" i="0">
                <a:solidFill>
                  <a:srgbClr val="3C3C3B"/>
                </a:solidFill>
                <a:latin typeface="Meta IGM" panose="02000503040000020004" pitchFamily="2" charset="0"/>
              </a:defRPr>
            </a:lvl2pPr>
            <a:lvl3pPr marL="899541" indent="-285747">
              <a:spcBef>
                <a:spcPts val="750"/>
              </a:spcBef>
              <a:buFontTx/>
              <a:buBlip>
                <a:blip r:embed="rId3"/>
              </a:buBlip>
              <a:defRPr b="0" i="0">
                <a:solidFill>
                  <a:srgbClr val="3C3C3B"/>
                </a:solidFill>
                <a:latin typeface="Meta IGM" panose="02000503040000020004" pitchFamily="2" charset="0"/>
              </a:defRPr>
            </a:lvl3pPr>
            <a:lvl4pPr marL="1200138" indent="-279447">
              <a:spcBef>
                <a:spcPts val="750"/>
              </a:spcBef>
              <a:buFontTx/>
              <a:buBlip>
                <a:blip r:embed="rId3"/>
              </a:buBlip>
              <a:defRPr b="0" i="0">
                <a:solidFill>
                  <a:srgbClr val="3C3C3B"/>
                </a:solidFill>
                <a:latin typeface="Meta IGM" panose="02000503040000020004" pitchFamily="2" charset="0"/>
              </a:defRPr>
            </a:lvl4pPr>
            <a:lvl5pPr marL="1471036">
              <a:spcBef>
                <a:spcPts val="750"/>
              </a:spcBef>
              <a:defRPr b="0" i="0">
                <a:solidFill>
                  <a:srgbClr val="3C3C3B"/>
                </a:solidFill>
                <a:latin typeface="Meta IGM" panose="02000503040000020004" pitchFamily="2" charset="0"/>
              </a:defRPr>
            </a:lvl5pPr>
          </a:lstStyle>
          <a:p>
            <a:pPr lvl="0"/>
            <a:r>
              <a:rPr lang="de-DE" dirty="0"/>
              <a:t>Text einfügen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8" name="Textplatzhalter 3">
            <a:extLst>
              <a:ext uri="{FF2B5EF4-FFF2-40B4-BE49-F238E27FC236}">
                <a16:creationId xmlns:a16="http://schemas.microsoft.com/office/drawing/2014/main" id="{D7486DF0-5739-C444-8591-8165BD759D7F}"/>
              </a:ext>
            </a:extLst>
          </p:cNvPr>
          <p:cNvSpPr txBox="1">
            <a:spLocks/>
          </p:cNvSpPr>
          <p:nvPr userDrawn="1"/>
        </p:nvSpPr>
        <p:spPr>
          <a:xfrm>
            <a:off x="4135079" y="4678177"/>
            <a:ext cx="884237" cy="271969"/>
          </a:xfrm>
          <a:prstGeom prst="rect">
            <a:avLst/>
          </a:prstGeom>
        </p:spPr>
        <p:txBody>
          <a:bodyPr lIns="0" tIns="0" rIns="0" bIns="0" anchor="b" anchorCtr="0"/>
          <a:lstStyle>
            <a:lvl1pPr marL="0" indent="0" algn="l" defTabSz="685800" rtl="0" eaLnBrk="1" latinLnBrk="0" hangingPunct="1">
              <a:lnSpc>
                <a:spcPct val="90000"/>
              </a:lnSpc>
              <a:spcBef>
                <a:spcPts val="750"/>
              </a:spcBef>
              <a:buSzPct val="90000"/>
              <a:buFontTx/>
              <a:buNone/>
              <a:defRPr sz="1000" b="0" i="0" kern="1200">
                <a:solidFill>
                  <a:srgbClr val="3C3C3B"/>
                </a:solidFill>
                <a:latin typeface="Meta OT" panose="020B0504030101020104" pitchFamily="34" charset="77"/>
                <a:ea typeface="+mn-ea"/>
                <a:cs typeface="+mn-cs"/>
              </a:defRPr>
            </a:lvl1pPr>
            <a:lvl2pPr marL="514350" indent="-243450" algn="l" defTabSz="685800" rtl="0" eaLnBrk="1" latinLnBrk="0" hangingPunct="1">
              <a:lnSpc>
                <a:spcPct val="90000"/>
              </a:lnSpc>
              <a:spcBef>
                <a:spcPts val="375"/>
              </a:spcBef>
              <a:buSzPct val="90000"/>
              <a:buFontTx/>
              <a:buBlip>
                <a:blip r:embed="rId3"/>
              </a:buBlip>
              <a:defRPr sz="1800" b="0" i="0" kern="1200">
                <a:solidFill>
                  <a:schemeClr val="tx1"/>
                </a:solidFill>
                <a:latin typeface="Meta OT" panose="020B0504030101020104" pitchFamily="34" charset="77"/>
                <a:ea typeface="+mn-ea"/>
                <a:cs typeface="+mn-cs"/>
              </a:defRPr>
            </a:lvl2pPr>
            <a:lvl3pPr marL="785250" indent="-243450" algn="l" defTabSz="685800" rtl="0" eaLnBrk="1" latinLnBrk="0" hangingPunct="1">
              <a:lnSpc>
                <a:spcPct val="90000"/>
              </a:lnSpc>
              <a:spcBef>
                <a:spcPts val="375"/>
              </a:spcBef>
              <a:buSzPct val="90000"/>
              <a:buFontTx/>
              <a:buBlip>
                <a:blip r:embed="rId3"/>
              </a:buBlip>
              <a:defRPr sz="1800" b="0" i="0" kern="1200">
                <a:solidFill>
                  <a:schemeClr val="tx1"/>
                </a:solidFill>
                <a:latin typeface="Meta OT" panose="020B0504030101020104" pitchFamily="34" charset="77"/>
                <a:ea typeface="+mn-ea"/>
                <a:cs typeface="+mn-cs"/>
              </a:defRPr>
            </a:lvl3pPr>
            <a:lvl4pPr marL="1056150" indent="-243450" algn="l" defTabSz="685800" rtl="0" eaLnBrk="1" latinLnBrk="0" hangingPunct="1">
              <a:lnSpc>
                <a:spcPct val="90000"/>
              </a:lnSpc>
              <a:spcBef>
                <a:spcPts val="375"/>
              </a:spcBef>
              <a:buSzPct val="90000"/>
              <a:buFontTx/>
              <a:buBlip>
                <a:blip r:embed="rId3"/>
              </a:buBlip>
              <a:defRPr sz="1800" b="0" i="0" kern="1200">
                <a:solidFill>
                  <a:schemeClr val="tx1"/>
                </a:solidFill>
                <a:latin typeface="Meta OT" panose="020B0504030101020104" pitchFamily="34" charset="77"/>
                <a:ea typeface="+mn-ea"/>
                <a:cs typeface="+mn-cs"/>
              </a:defRPr>
            </a:lvl4pPr>
            <a:lvl5pPr marL="1327050" indent="-243450" algn="l" defTabSz="685800" rtl="0" eaLnBrk="1" latinLnBrk="0" hangingPunct="1">
              <a:lnSpc>
                <a:spcPct val="90000"/>
              </a:lnSpc>
              <a:spcBef>
                <a:spcPts val="375"/>
              </a:spcBef>
              <a:buFontTx/>
              <a:buBlip>
                <a:blip r:embed="rId3"/>
              </a:buBlip>
              <a:defRPr sz="1800" b="0" i="0" kern="1200">
                <a:solidFill>
                  <a:schemeClr val="tx1"/>
                </a:solidFill>
                <a:latin typeface="Meta OT" panose="020B0504030101020104" pitchFamily="34"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fld id="{FE565D1A-C7ED-2741-8521-CA3C0FECAFC6}" type="slidenum">
              <a:rPr lang="de-DE" sz="900" b="0" i="0" smtClean="0">
                <a:latin typeface="Meta IGM" panose="02000503040000020004" pitchFamily="2" charset="0"/>
              </a:rPr>
              <a:pPr algn="ctr"/>
              <a:t>‹Nr.›</a:t>
            </a:fld>
            <a:endParaRPr lang="de-DE" sz="900" b="0" i="0" dirty="0">
              <a:latin typeface="Meta IGM" panose="02000503040000020004" pitchFamily="2" charset="0"/>
            </a:endParaRPr>
          </a:p>
        </p:txBody>
      </p:sp>
      <p:pic>
        <p:nvPicPr>
          <p:cNvPr id="12" name="Grafik 11">
            <a:extLst>
              <a:ext uri="{FF2B5EF4-FFF2-40B4-BE49-F238E27FC236}">
                <a16:creationId xmlns:a16="http://schemas.microsoft.com/office/drawing/2014/main" id="{CBB543E3-C06D-D74B-96FE-7BC5AD41491B}"/>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250827" y="297048"/>
            <a:ext cx="1518979" cy="541549"/>
          </a:xfrm>
          <a:prstGeom prst="rect">
            <a:avLst/>
          </a:prstGeom>
        </p:spPr>
      </p:pic>
      <p:sp>
        <p:nvSpPr>
          <p:cNvPr id="13" name="Title 1">
            <a:extLst>
              <a:ext uri="{FF2B5EF4-FFF2-40B4-BE49-F238E27FC236}">
                <a16:creationId xmlns:a16="http://schemas.microsoft.com/office/drawing/2014/main" id="{8781DB79-A90E-D543-8E04-020925942DE6}"/>
              </a:ext>
            </a:extLst>
          </p:cNvPr>
          <p:cNvSpPr>
            <a:spLocks noGrp="1"/>
          </p:cNvSpPr>
          <p:nvPr>
            <p:ph type="title" hasCustomPrompt="1"/>
          </p:nvPr>
        </p:nvSpPr>
        <p:spPr>
          <a:xfrm>
            <a:off x="250827" y="1100868"/>
            <a:ext cx="4321174" cy="454025"/>
          </a:xfrm>
        </p:spPr>
        <p:txBody>
          <a:bodyPr/>
          <a:lstStyle>
            <a:lvl1pPr>
              <a:defRPr spc="200" baseline="0"/>
            </a:lvl1pPr>
          </a:lstStyle>
          <a:p>
            <a:r>
              <a:rPr lang="de-DE" dirty="0"/>
              <a:t>TITEL BEARBEITEN</a:t>
            </a:r>
            <a:endParaRPr lang="en-US" dirty="0"/>
          </a:p>
        </p:txBody>
      </p:sp>
      <p:sp>
        <p:nvSpPr>
          <p:cNvPr id="14" name="Textplatzhalter 8">
            <a:extLst>
              <a:ext uri="{FF2B5EF4-FFF2-40B4-BE49-F238E27FC236}">
                <a16:creationId xmlns:a16="http://schemas.microsoft.com/office/drawing/2014/main" id="{876BFC60-1346-374B-BC22-C8AAC094037D}"/>
              </a:ext>
            </a:extLst>
          </p:cNvPr>
          <p:cNvSpPr>
            <a:spLocks noGrp="1"/>
          </p:cNvSpPr>
          <p:nvPr>
            <p:ph type="body" sz="quarter" idx="13" hasCustomPrompt="1"/>
          </p:nvPr>
        </p:nvSpPr>
        <p:spPr>
          <a:xfrm>
            <a:off x="250827" y="1633267"/>
            <a:ext cx="3127804" cy="299159"/>
          </a:xfrm>
          <a:noFill/>
          <a:effectLst/>
        </p:spPr>
        <p:txBody>
          <a:bodyPr wrap="square" lIns="0" tIns="0" rIns="0" bIns="0" anchor="ctr" anchorCtr="0">
            <a:spAutoFit/>
          </a:bodyPr>
          <a:lstStyle>
            <a:lvl1pPr marL="0" indent="0">
              <a:buFont typeface="Arial" panose="020B0604020202020204" pitchFamily="34" charset="0"/>
              <a:buNone/>
              <a:defRPr sz="2160" b="0" i="0" spc="100" baseline="0">
                <a:solidFill>
                  <a:srgbClr val="3C3C3B"/>
                </a:solidFill>
                <a:latin typeface="Meta Head IGM Cond Light" panose="02000506030000020004" pitchFamily="2" charset="77"/>
              </a:defRPr>
            </a:lvl1pPr>
          </a:lstStyle>
          <a:p>
            <a:r>
              <a:rPr lang="de-DE" dirty="0"/>
              <a:t>Unterzeile einfügen</a:t>
            </a:r>
          </a:p>
        </p:txBody>
      </p:sp>
    </p:spTree>
    <p:extLst>
      <p:ext uri="{BB962C8B-B14F-4D97-AF65-F5344CB8AC3E}">
        <p14:creationId xmlns:p14="http://schemas.microsoft.com/office/powerpoint/2010/main" val="9633131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9_Titel und Inhalt">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2" name="Grafik 3">
            <a:extLst>
              <a:ext uri="{FF2B5EF4-FFF2-40B4-BE49-F238E27FC236}">
                <a16:creationId xmlns:a16="http://schemas.microsoft.com/office/drawing/2014/main" id="{DDB9E6F2-3764-5997-DEDE-314681B34F95}"/>
              </a:ext>
            </a:extLst>
          </p:cNvPr>
          <p:cNvPicPr>
            <a:picLocks noChangeAspect="1" noChangeArrowheads="1"/>
          </p:cNvPicPr>
          <p:nvPr userDrawn="1"/>
        </p:nvPicPr>
        <p:blipFill>
          <a:blip r:embed="rId3" cstate="hqprint">
            <a:extLst>
              <a:ext uri="{28A0092B-C50C-407E-A947-70E740481C1C}">
                <a14:useLocalDpi xmlns:a14="http://schemas.microsoft.com/office/drawing/2010/main" val="0"/>
              </a:ext>
            </a:extLst>
          </a:blip>
          <a:srcRect/>
          <a:stretch>
            <a:fillRect/>
          </a:stretch>
        </p:blipFill>
        <p:spPr bwMode="auto">
          <a:xfrm>
            <a:off x="8172450" y="238125"/>
            <a:ext cx="720725"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feld 4">
            <a:extLst>
              <a:ext uri="{FF2B5EF4-FFF2-40B4-BE49-F238E27FC236}">
                <a16:creationId xmlns:a16="http://schemas.microsoft.com/office/drawing/2014/main" id="{1C3F1824-D9AC-82C0-0ED3-5471C12C9C2E}"/>
              </a:ext>
            </a:extLst>
          </p:cNvPr>
          <p:cNvSpPr txBox="1">
            <a:spLocks noChangeArrowheads="1"/>
          </p:cNvSpPr>
          <p:nvPr userDrawn="1"/>
        </p:nvSpPr>
        <p:spPr bwMode="auto">
          <a:xfrm rot="16200000">
            <a:off x="8105775" y="3881438"/>
            <a:ext cx="1876425"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300">
                <a:solidFill>
                  <a:schemeClr val="tx1"/>
                </a:solidFill>
                <a:latin typeface="Meta IGM" panose="02000503040000020004" pitchFamily="2" charset="0"/>
              </a:defRPr>
            </a:lvl1pPr>
            <a:lvl2pPr marL="742950" indent="-285750">
              <a:defRPr sz="1300">
                <a:solidFill>
                  <a:schemeClr val="tx1"/>
                </a:solidFill>
                <a:latin typeface="Meta IGM" panose="02000503040000020004" pitchFamily="2" charset="0"/>
              </a:defRPr>
            </a:lvl2pPr>
            <a:lvl3pPr marL="1143000" indent="-228600">
              <a:defRPr sz="1300">
                <a:solidFill>
                  <a:schemeClr val="tx1"/>
                </a:solidFill>
                <a:latin typeface="Meta IGM" panose="02000503040000020004" pitchFamily="2" charset="0"/>
              </a:defRPr>
            </a:lvl3pPr>
            <a:lvl4pPr marL="1600200" indent="-228600">
              <a:defRPr sz="1300">
                <a:solidFill>
                  <a:schemeClr val="tx1"/>
                </a:solidFill>
                <a:latin typeface="Meta IGM" panose="02000503040000020004" pitchFamily="2" charset="0"/>
              </a:defRPr>
            </a:lvl4pPr>
            <a:lvl5pPr marL="2057400" indent="-228600">
              <a:defRPr sz="1300">
                <a:solidFill>
                  <a:schemeClr val="tx1"/>
                </a:solidFill>
                <a:latin typeface="Meta IGM" panose="02000503040000020004" pitchFamily="2" charset="0"/>
              </a:defRPr>
            </a:lvl5pPr>
            <a:lvl6pPr marL="2514600" indent="-228600" defTabSz="685800" fontAlgn="base">
              <a:spcBef>
                <a:spcPct val="0"/>
              </a:spcBef>
              <a:spcAft>
                <a:spcPct val="0"/>
              </a:spcAft>
              <a:defRPr sz="1300">
                <a:solidFill>
                  <a:schemeClr val="tx1"/>
                </a:solidFill>
                <a:latin typeface="Meta IGM" panose="02000503040000020004" pitchFamily="2" charset="0"/>
              </a:defRPr>
            </a:lvl6pPr>
            <a:lvl7pPr marL="2971800" indent="-228600" defTabSz="685800" fontAlgn="base">
              <a:spcBef>
                <a:spcPct val="0"/>
              </a:spcBef>
              <a:spcAft>
                <a:spcPct val="0"/>
              </a:spcAft>
              <a:defRPr sz="1300">
                <a:solidFill>
                  <a:schemeClr val="tx1"/>
                </a:solidFill>
                <a:latin typeface="Meta IGM" panose="02000503040000020004" pitchFamily="2" charset="0"/>
              </a:defRPr>
            </a:lvl7pPr>
            <a:lvl8pPr marL="3429000" indent="-228600" defTabSz="685800" fontAlgn="base">
              <a:spcBef>
                <a:spcPct val="0"/>
              </a:spcBef>
              <a:spcAft>
                <a:spcPct val="0"/>
              </a:spcAft>
              <a:defRPr sz="1300">
                <a:solidFill>
                  <a:schemeClr val="tx1"/>
                </a:solidFill>
                <a:latin typeface="Meta IGM" panose="02000503040000020004" pitchFamily="2" charset="0"/>
              </a:defRPr>
            </a:lvl8pPr>
            <a:lvl9pPr marL="3886200" indent="-228600" defTabSz="685800" fontAlgn="base">
              <a:spcBef>
                <a:spcPct val="0"/>
              </a:spcBef>
              <a:spcAft>
                <a:spcPct val="0"/>
              </a:spcAft>
              <a:defRPr sz="1300">
                <a:solidFill>
                  <a:schemeClr val="tx1"/>
                </a:solidFill>
                <a:latin typeface="Meta IGM" panose="02000503040000020004" pitchFamily="2" charset="0"/>
              </a:defRPr>
            </a:lvl9pPr>
          </a:lstStyle>
          <a:p>
            <a:pPr eaLnBrk="1" hangingPunct="1"/>
            <a:r>
              <a:rPr lang="de-DE" altLang="de-DE" sz="600">
                <a:solidFill>
                  <a:schemeClr val="bg1"/>
                </a:solidFill>
              </a:rPr>
              <a:t>Foto: Werner Bachmeier</a:t>
            </a:r>
          </a:p>
        </p:txBody>
      </p:sp>
      <p:sp>
        <p:nvSpPr>
          <p:cNvPr id="12" name="Title 1"/>
          <p:cNvSpPr>
            <a:spLocks noGrp="1"/>
          </p:cNvSpPr>
          <p:nvPr>
            <p:ph type="title"/>
          </p:nvPr>
        </p:nvSpPr>
        <p:spPr>
          <a:xfrm>
            <a:off x="250825" y="388800"/>
            <a:ext cx="8642349" cy="454025"/>
          </a:xfrm>
        </p:spPr>
        <p:txBody>
          <a:bodyPr/>
          <a:lstStyle>
            <a:lvl1pPr>
              <a:defRPr spc="200" baseline="0"/>
            </a:lvl1pPr>
          </a:lstStyle>
          <a:p>
            <a:r>
              <a:rPr lang="de-DE"/>
              <a:t>Mastertitelformat bearbeiten</a:t>
            </a:r>
            <a:endParaRPr lang="en-US" dirty="0"/>
          </a:p>
        </p:txBody>
      </p:sp>
    </p:spTree>
    <p:extLst>
      <p:ext uri="{BB962C8B-B14F-4D97-AF65-F5344CB8AC3E}">
        <p14:creationId xmlns:p14="http://schemas.microsoft.com/office/powerpoint/2010/main" val="37162995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0_Titel und Inhalt">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2" name="Grafik 3">
            <a:extLst>
              <a:ext uri="{FF2B5EF4-FFF2-40B4-BE49-F238E27FC236}">
                <a16:creationId xmlns:a16="http://schemas.microsoft.com/office/drawing/2014/main" id="{DEBE8786-2352-CA23-EC33-1D002FEAD75F}"/>
              </a:ext>
            </a:extLst>
          </p:cNvPr>
          <p:cNvPicPr>
            <a:picLocks noChangeAspect="1" noChangeArrowheads="1"/>
          </p:cNvPicPr>
          <p:nvPr userDrawn="1"/>
        </p:nvPicPr>
        <p:blipFill>
          <a:blip r:embed="rId3" cstate="hqprint">
            <a:extLst>
              <a:ext uri="{28A0092B-C50C-407E-A947-70E740481C1C}">
                <a14:useLocalDpi xmlns:a14="http://schemas.microsoft.com/office/drawing/2010/main" val="0"/>
              </a:ext>
            </a:extLst>
          </a:blip>
          <a:srcRect/>
          <a:stretch>
            <a:fillRect/>
          </a:stretch>
        </p:blipFill>
        <p:spPr bwMode="auto">
          <a:xfrm>
            <a:off x="8172450" y="238125"/>
            <a:ext cx="720725"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feld 4">
            <a:extLst>
              <a:ext uri="{FF2B5EF4-FFF2-40B4-BE49-F238E27FC236}">
                <a16:creationId xmlns:a16="http://schemas.microsoft.com/office/drawing/2014/main" id="{836427BE-0CBA-E68E-13A2-B4BC2ABCEC05}"/>
              </a:ext>
            </a:extLst>
          </p:cNvPr>
          <p:cNvSpPr txBox="1">
            <a:spLocks noChangeArrowheads="1"/>
          </p:cNvSpPr>
          <p:nvPr userDrawn="1"/>
        </p:nvSpPr>
        <p:spPr bwMode="auto">
          <a:xfrm rot="16200000">
            <a:off x="8105775" y="3881438"/>
            <a:ext cx="1876425"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300">
                <a:solidFill>
                  <a:schemeClr val="tx1"/>
                </a:solidFill>
                <a:latin typeface="Meta IGM" panose="02000503040000020004" pitchFamily="2" charset="0"/>
              </a:defRPr>
            </a:lvl1pPr>
            <a:lvl2pPr marL="742950" indent="-285750">
              <a:defRPr sz="1300">
                <a:solidFill>
                  <a:schemeClr val="tx1"/>
                </a:solidFill>
                <a:latin typeface="Meta IGM" panose="02000503040000020004" pitchFamily="2" charset="0"/>
              </a:defRPr>
            </a:lvl2pPr>
            <a:lvl3pPr marL="1143000" indent="-228600">
              <a:defRPr sz="1300">
                <a:solidFill>
                  <a:schemeClr val="tx1"/>
                </a:solidFill>
                <a:latin typeface="Meta IGM" panose="02000503040000020004" pitchFamily="2" charset="0"/>
              </a:defRPr>
            </a:lvl3pPr>
            <a:lvl4pPr marL="1600200" indent="-228600">
              <a:defRPr sz="1300">
                <a:solidFill>
                  <a:schemeClr val="tx1"/>
                </a:solidFill>
                <a:latin typeface="Meta IGM" panose="02000503040000020004" pitchFamily="2" charset="0"/>
              </a:defRPr>
            </a:lvl4pPr>
            <a:lvl5pPr marL="2057400" indent="-228600">
              <a:defRPr sz="1300">
                <a:solidFill>
                  <a:schemeClr val="tx1"/>
                </a:solidFill>
                <a:latin typeface="Meta IGM" panose="02000503040000020004" pitchFamily="2" charset="0"/>
              </a:defRPr>
            </a:lvl5pPr>
            <a:lvl6pPr marL="2514600" indent="-228600" defTabSz="685800" fontAlgn="base">
              <a:spcBef>
                <a:spcPct val="0"/>
              </a:spcBef>
              <a:spcAft>
                <a:spcPct val="0"/>
              </a:spcAft>
              <a:defRPr sz="1300">
                <a:solidFill>
                  <a:schemeClr val="tx1"/>
                </a:solidFill>
                <a:latin typeface="Meta IGM" panose="02000503040000020004" pitchFamily="2" charset="0"/>
              </a:defRPr>
            </a:lvl6pPr>
            <a:lvl7pPr marL="2971800" indent="-228600" defTabSz="685800" fontAlgn="base">
              <a:spcBef>
                <a:spcPct val="0"/>
              </a:spcBef>
              <a:spcAft>
                <a:spcPct val="0"/>
              </a:spcAft>
              <a:defRPr sz="1300">
                <a:solidFill>
                  <a:schemeClr val="tx1"/>
                </a:solidFill>
                <a:latin typeface="Meta IGM" panose="02000503040000020004" pitchFamily="2" charset="0"/>
              </a:defRPr>
            </a:lvl7pPr>
            <a:lvl8pPr marL="3429000" indent="-228600" defTabSz="685800" fontAlgn="base">
              <a:spcBef>
                <a:spcPct val="0"/>
              </a:spcBef>
              <a:spcAft>
                <a:spcPct val="0"/>
              </a:spcAft>
              <a:defRPr sz="1300">
                <a:solidFill>
                  <a:schemeClr val="tx1"/>
                </a:solidFill>
                <a:latin typeface="Meta IGM" panose="02000503040000020004" pitchFamily="2" charset="0"/>
              </a:defRPr>
            </a:lvl8pPr>
            <a:lvl9pPr marL="3886200" indent="-228600" defTabSz="685800" fontAlgn="base">
              <a:spcBef>
                <a:spcPct val="0"/>
              </a:spcBef>
              <a:spcAft>
                <a:spcPct val="0"/>
              </a:spcAft>
              <a:defRPr sz="1300">
                <a:solidFill>
                  <a:schemeClr val="tx1"/>
                </a:solidFill>
                <a:latin typeface="Meta IGM" panose="02000503040000020004" pitchFamily="2" charset="0"/>
              </a:defRPr>
            </a:lvl9pPr>
          </a:lstStyle>
          <a:p>
            <a:pPr eaLnBrk="1" hangingPunct="1"/>
            <a:r>
              <a:rPr lang="de-DE" altLang="de-DE" sz="600">
                <a:solidFill>
                  <a:schemeClr val="bg1"/>
                </a:solidFill>
              </a:rPr>
              <a:t>Foto: Werner Bachmeier</a:t>
            </a:r>
          </a:p>
        </p:txBody>
      </p:sp>
      <p:sp>
        <p:nvSpPr>
          <p:cNvPr id="12" name="Title 1"/>
          <p:cNvSpPr>
            <a:spLocks noGrp="1"/>
          </p:cNvSpPr>
          <p:nvPr>
            <p:ph type="title"/>
          </p:nvPr>
        </p:nvSpPr>
        <p:spPr>
          <a:xfrm>
            <a:off x="250825" y="388800"/>
            <a:ext cx="8642349" cy="454025"/>
          </a:xfrm>
        </p:spPr>
        <p:txBody>
          <a:bodyPr/>
          <a:lstStyle>
            <a:lvl1pPr>
              <a:defRPr spc="200" baseline="0"/>
            </a:lvl1pPr>
          </a:lstStyle>
          <a:p>
            <a:r>
              <a:rPr lang="de-DE"/>
              <a:t>Mastertitelformat bearbeiten</a:t>
            </a:r>
            <a:endParaRPr lang="en-US" dirty="0"/>
          </a:p>
        </p:txBody>
      </p:sp>
    </p:spTree>
    <p:extLst>
      <p:ext uri="{BB962C8B-B14F-4D97-AF65-F5344CB8AC3E}">
        <p14:creationId xmlns:p14="http://schemas.microsoft.com/office/powerpoint/2010/main" val="7992661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elfolie mit Bild">
    <p:spTree>
      <p:nvGrpSpPr>
        <p:cNvPr id="1" name=""/>
        <p:cNvGrpSpPr/>
        <p:nvPr/>
      </p:nvGrpSpPr>
      <p:grpSpPr>
        <a:xfrm>
          <a:off x="0" y="0"/>
          <a:ext cx="0" cy="0"/>
          <a:chOff x="0" y="0"/>
          <a:chExt cx="0" cy="0"/>
        </a:xfrm>
      </p:grpSpPr>
      <p:pic>
        <p:nvPicPr>
          <p:cNvPr id="4" name="Grafik 4" descr="Ein Bild, das draußen, Mann, Person, Arm enthält.&#10;&#10;Automatisch generierte Beschreibung">
            <a:extLst>
              <a:ext uri="{FF2B5EF4-FFF2-40B4-BE49-F238E27FC236}">
                <a16:creationId xmlns:a16="http://schemas.microsoft.com/office/drawing/2014/main" id="{D5228D71-8E46-172A-8C0E-73BFD95B980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16088" y="6415088"/>
            <a:ext cx="7177087" cy="4783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rafik 6">
            <a:extLst>
              <a:ext uri="{FF2B5EF4-FFF2-40B4-BE49-F238E27FC236}">
                <a16:creationId xmlns:a16="http://schemas.microsoft.com/office/drawing/2014/main" id="{B8538B28-CBDE-0E65-F961-449EC3565743}"/>
              </a:ext>
            </a:extLst>
          </p:cNvPr>
          <p:cNvPicPr>
            <a:picLocks noChangeAspect="1" noChangeArrowheads="1"/>
          </p:cNvPicPr>
          <p:nvPr userDrawn="1"/>
        </p:nvPicPr>
        <p:blipFill>
          <a:blip r:embed="rId3" cstate="hqprint">
            <a:extLst>
              <a:ext uri="{28A0092B-C50C-407E-A947-70E740481C1C}">
                <a14:useLocalDpi xmlns:a14="http://schemas.microsoft.com/office/drawing/2010/main" val="0"/>
              </a:ext>
            </a:extLst>
          </a:blip>
          <a:srcRect/>
          <a:stretch>
            <a:fillRect/>
          </a:stretch>
        </p:blipFill>
        <p:spPr bwMode="auto">
          <a:xfrm>
            <a:off x="8172450" y="238125"/>
            <a:ext cx="720725"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feld 7">
            <a:extLst>
              <a:ext uri="{FF2B5EF4-FFF2-40B4-BE49-F238E27FC236}">
                <a16:creationId xmlns:a16="http://schemas.microsoft.com/office/drawing/2014/main" id="{C40CD2DF-DEBB-5E44-F423-0B44DA0D2304}"/>
              </a:ext>
            </a:extLst>
          </p:cNvPr>
          <p:cNvSpPr txBox="1">
            <a:spLocks noChangeArrowheads="1"/>
          </p:cNvSpPr>
          <p:nvPr userDrawn="1"/>
        </p:nvSpPr>
        <p:spPr bwMode="auto">
          <a:xfrm rot="16200000">
            <a:off x="8128794" y="1278732"/>
            <a:ext cx="1876425" cy="185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300">
                <a:solidFill>
                  <a:schemeClr val="tx1"/>
                </a:solidFill>
                <a:latin typeface="Meta IGM" panose="02000503040000020004" pitchFamily="2" charset="0"/>
              </a:defRPr>
            </a:lvl1pPr>
            <a:lvl2pPr marL="742950" indent="-285750">
              <a:defRPr sz="1300">
                <a:solidFill>
                  <a:schemeClr val="tx1"/>
                </a:solidFill>
                <a:latin typeface="Meta IGM" panose="02000503040000020004" pitchFamily="2" charset="0"/>
              </a:defRPr>
            </a:lvl2pPr>
            <a:lvl3pPr marL="1143000" indent="-228600">
              <a:defRPr sz="1300">
                <a:solidFill>
                  <a:schemeClr val="tx1"/>
                </a:solidFill>
                <a:latin typeface="Meta IGM" panose="02000503040000020004" pitchFamily="2" charset="0"/>
              </a:defRPr>
            </a:lvl3pPr>
            <a:lvl4pPr marL="1600200" indent="-228600">
              <a:defRPr sz="1300">
                <a:solidFill>
                  <a:schemeClr val="tx1"/>
                </a:solidFill>
                <a:latin typeface="Meta IGM" panose="02000503040000020004" pitchFamily="2" charset="0"/>
              </a:defRPr>
            </a:lvl4pPr>
            <a:lvl5pPr marL="2057400" indent="-228600">
              <a:defRPr sz="1300">
                <a:solidFill>
                  <a:schemeClr val="tx1"/>
                </a:solidFill>
                <a:latin typeface="Meta IGM" panose="02000503040000020004" pitchFamily="2" charset="0"/>
              </a:defRPr>
            </a:lvl5pPr>
            <a:lvl6pPr marL="2514600" indent="-228600" defTabSz="685800" fontAlgn="base">
              <a:spcBef>
                <a:spcPct val="0"/>
              </a:spcBef>
              <a:spcAft>
                <a:spcPct val="0"/>
              </a:spcAft>
              <a:defRPr sz="1300">
                <a:solidFill>
                  <a:schemeClr val="tx1"/>
                </a:solidFill>
                <a:latin typeface="Meta IGM" panose="02000503040000020004" pitchFamily="2" charset="0"/>
              </a:defRPr>
            </a:lvl6pPr>
            <a:lvl7pPr marL="2971800" indent="-228600" defTabSz="685800" fontAlgn="base">
              <a:spcBef>
                <a:spcPct val="0"/>
              </a:spcBef>
              <a:spcAft>
                <a:spcPct val="0"/>
              </a:spcAft>
              <a:defRPr sz="1300">
                <a:solidFill>
                  <a:schemeClr val="tx1"/>
                </a:solidFill>
                <a:latin typeface="Meta IGM" panose="02000503040000020004" pitchFamily="2" charset="0"/>
              </a:defRPr>
            </a:lvl7pPr>
            <a:lvl8pPr marL="3429000" indent="-228600" defTabSz="685800" fontAlgn="base">
              <a:spcBef>
                <a:spcPct val="0"/>
              </a:spcBef>
              <a:spcAft>
                <a:spcPct val="0"/>
              </a:spcAft>
              <a:defRPr sz="1300">
                <a:solidFill>
                  <a:schemeClr val="tx1"/>
                </a:solidFill>
                <a:latin typeface="Meta IGM" panose="02000503040000020004" pitchFamily="2" charset="0"/>
              </a:defRPr>
            </a:lvl8pPr>
            <a:lvl9pPr marL="3886200" indent="-228600" defTabSz="685800" fontAlgn="base">
              <a:spcBef>
                <a:spcPct val="0"/>
              </a:spcBef>
              <a:spcAft>
                <a:spcPct val="0"/>
              </a:spcAft>
              <a:defRPr sz="1300">
                <a:solidFill>
                  <a:schemeClr val="tx1"/>
                </a:solidFill>
                <a:latin typeface="Meta IGM" panose="02000503040000020004" pitchFamily="2" charset="0"/>
              </a:defRPr>
            </a:lvl9pPr>
          </a:lstStyle>
          <a:p>
            <a:pPr eaLnBrk="1" hangingPunct="1"/>
            <a:r>
              <a:rPr lang="de-DE" altLang="de-DE" sz="600">
                <a:solidFill>
                  <a:schemeClr val="bg1"/>
                </a:solidFill>
              </a:rPr>
              <a:t>Foto: Frank Rumpenhorst</a:t>
            </a:r>
          </a:p>
        </p:txBody>
      </p:sp>
      <p:sp>
        <p:nvSpPr>
          <p:cNvPr id="7" name="Rechteck 35">
            <a:extLst>
              <a:ext uri="{FF2B5EF4-FFF2-40B4-BE49-F238E27FC236}">
                <a16:creationId xmlns:a16="http://schemas.microsoft.com/office/drawing/2014/main" id="{1BEC1AE3-9DE6-0E2D-B5B8-E22BEDDD3FF8}"/>
              </a:ext>
            </a:extLst>
          </p:cNvPr>
          <p:cNvSpPr/>
          <p:nvPr userDrawn="1"/>
        </p:nvSpPr>
        <p:spPr>
          <a:xfrm rot="3786198">
            <a:off x="6695281" y="1874045"/>
            <a:ext cx="1743075" cy="4430712"/>
          </a:xfrm>
          <a:custGeom>
            <a:avLst/>
            <a:gdLst>
              <a:gd name="connsiteX0" fmla="*/ 0 w 1559566"/>
              <a:gd name="connsiteY0" fmla="*/ 0 h 3868614"/>
              <a:gd name="connsiteX1" fmla="*/ 1559566 w 1559566"/>
              <a:gd name="connsiteY1" fmla="*/ 0 h 3868614"/>
              <a:gd name="connsiteX2" fmla="*/ 1559566 w 1559566"/>
              <a:gd name="connsiteY2" fmla="*/ 3868614 h 3868614"/>
              <a:gd name="connsiteX3" fmla="*/ 0 w 1559566"/>
              <a:gd name="connsiteY3" fmla="*/ 3868614 h 3868614"/>
              <a:gd name="connsiteX4" fmla="*/ 0 w 1559566"/>
              <a:gd name="connsiteY4" fmla="*/ 0 h 3868614"/>
              <a:gd name="connsiteX0" fmla="*/ 0 w 1559566"/>
              <a:gd name="connsiteY0" fmla="*/ 0 h 3868614"/>
              <a:gd name="connsiteX1" fmla="*/ 1559566 w 1559566"/>
              <a:gd name="connsiteY1" fmla="*/ 0 h 3868614"/>
              <a:gd name="connsiteX2" fmla="*/ 424813 w 1559566"/>
              <a:gd name="connsiteY2" fmla="*/ 3663256 h 3868614"/>
              <a:gd name="connsiteX3" fmla="*/ 0 w 1559566"/>
              <a:gd name="connsiteY3" fmla="*/ 3868614 h 3868614"/>
              <a:gd name="connsiteX4" fmla="*/ 0 w 1559566"/>
              <a:gd name="connsiteY4" fmla="*/ 0 h 3868614"/>
              <a:gd name="connsiteX0" fmla="*/ 0 w 1559566"/>
              <a:gd name="connsiteY0" fmla="*/ 0 h 3868614"/>
              <a:gd name="connsiteX1" fmla="*/ 1559566 w 1559566"/>
              <a:gd name="connsiteY1" fmla="*/ 0 h 3868614"/>
              <a:gd name="connsiteX2" fmla="*/ 577634 w 1559566"/>
              <a:gd name="connsiteY2" fmla="*/ 3755016 h 3868614"/>
              <a:gd name="connsiteX3" fmla="*/ 0 w 1559566"/>
              <a:gd name="connsiteY3" fmla="*/ 3868614 h 3868614"/>
              <a:gd name="connsiteX4" fmla="*/ 0 w 1559566"/>
              <a:gd name="connsiteY4" fmla="*/ 0 h 3868614"/>
              <a:gd name="connsiteX0" fmla="*/ 0 w 1842555"/>
              <a:gd name="connsiteY0" fmla="*/ 0 h 3868614"/>
              <a:gd name="connsiteX1" fmla="*/ 1842555 w 1842555"/>
              <a:gd name="connsiteY1" fmla="*/ 172029 h 3868614"/>
              <a:gd name="connsiteX2" fmla="*/ 577634 w 1842555"/>
              <a:gd name="connsiteY2" fmla="*/ 3755016 h 3868614"/>
              <a:gd name="connsiteX3" fmla="*/ 0 w 1842555"/>
              <a:gd name="connsiteY3" fmla="*/ 3868614 h 3868614"/>
              <a:gd name="connsiteX4" fmla="*/ 0 w 1842555"/>
              <a:gd name="connsiteY4" fmla="*/ 0 h 3868614"/>
              <a:gd name="connsiteX0" fmla="*/ 0 w 1842555"/>
              <a:gd name="connsiteY0" fmla="*/ 0 h 3868614"/>
              <a:gd name="connsiteX1" fmla="*/ 1842555 w 1842555"/>
              <a:gd name="connsiteY1" fmla="*/ 172029 h 3868614"/>
              <a:gd name="connsiteX2" fmla="*/ 634265 w 1842555"/>
              <a:gd name="connsiteY2" fmla="*/ 3783743 h 3868614"/>
              <a:gd name="connsiteX3" fmla="*/ 0 w 1842555"/>
              <a:gd name="connsiteY3" fmla="*/ 3868614 h 3868614"/>
              <a:gd name="connsiteX4" fmla="*/ 0 w 1842555"/>
              <a:gd name="connsiteY4" fmla="*/ 0 h 3868614"/>
              <a:gd name="connsiteX0" fmla="*/ 0 w 1842555"/>
              <a:gd name="connsiteY0" fmla="*/ 0 h 3868614"/>
              <a:gd name="connsiteX1" fmla="*/ 1842555 w 1842555"/>
              <a:gd name="connsiteY1" fmla="*/ 172029 h 3868614"/>
              <a:gd name="connsiteX2" fmla="*/ 487189 w 1842555"/>
              <a:gd name="connsiteY2" fmla="*/ 3680657 h 3868614"/>
              <a:gd name="connsiteX3" fmla="*/ 0 w 1842555"/>
              <a:gd name="connsiteY3" fmla="*/ 3868614 h 3868614"/>
              <a:gd name="connsiteX4" fmla="*/ 0 w 1842555"/>
              <a:gd name="connsiteY4" fmla="*/ 0 h 3868614"/>
              <a:gd name="connsiteX0" fmla="*/ 0 w 1600947"/>
              <a:gd name="connsiteY0" fmla="*/ 0 h 3868614"/>
              <a:gd name="connsiteX1" fmla="*/ 1600947 w 1600947"/>
              <a:gd name="connsiteY1" fmla="*/ 807584 h 3868614"/>
              <a:gd name="connsiteX2" fmla="*/ 487189 w 1600947"/>
              <a:gd name="connsiteY2" fmla="*/ 3680657 h 3868614"/>
              <a:gd name="connsiteX3" fmla="*/ 0 w 1600947"/>
              <a:gd name="connsiteY3" fmla="*/ 3868614 h 3868614"/>
              <a:gd name="connsiteX4" fmla="*/ 0 w 1600947"/>
              <a:gd name="connsiteY4" fmla="*/ 0 h 3868614"/>
              <a:gd name="connsiteX0" fmla="*/ 0 w 1603382"/>
              <a:gd name="connsiteY0" fmla="*/ 0 h 3868614"/>
              <a:gd name="connsiteX1" fmla="*/ 1603382 w 1603382"/>
              <a:gd name="connsiteY1" fmla="*/ 815034 h 3868614"/>
              <a:gd name="connsiteX2" fmla="*/ 487189 w 1603382"/>
              <a:gd name="connsiteY2" fmla="*/ 3680657 h 3868614"/>
              <a:gd name="connsiteX3" fmla="*/ 0 w 1603382"/>
              <a:gd name="connsiteY3" fmla="*/ 3868614 h 3868614"/>
              <a:gd name="connsiteX4" fmla="*/ 0 w 1603382"/>
              <a:gd name="connsiteY4" fmla="*/ 0 h 3868614"/>
              <a:gd name="connsiteX0" fmla="*/ 0 w 1603382"/>
              <a:gd name="connsiteY0" fmla="*/ 0 h 4431387"/>
              <a:gd name="connsiteX1" fmla="*/ 1603382 w 1603382"/>
              <a:gd name="connsiteY1" fmla="*/ 815034 h 4431387"/>
              <a:gd name="connsiteX2" fmla="*/ 19379 w 1603382"/>
              <a:gd name="connsiteY2" fmla="*/ 4431387 h 4431387"/>
              <a:gd name="connsiteX3" fmla="*/ 0 w 1603382"/>
              <a:gd name="connsiteY3" fmla="*/ 3868614 h 4431387"/>
              <a:gd name="connsiteX4" fmla="*/ 0 w 1603382"/>
              <a:gd name="connsiteY4" fmla="*/ 0 h 4431387"/>
              <a:gd name="connsiteX0" fmla="*/ 0 w 1741767"/>
              <a:gd name="connsiteY0" fmla="*/ 0 h 4431387"/>
              <a:gd name="connsiteX1" fmla="*/ 1741767 w 1741767"/>
              <a:gd name="connsiteY1" fmla="*/ 885230 h 4431387"/>
              <a:gd name="connsiteX2" fmla="*/ 19379 w 1741767"/>
              <a:gd name="connsiteY2" fmla="*/ 4431387 h 4431387"/>
              <a:gd name="connsiteX3" fmla="*/ 0 w 1741767"/>
              <a:gd name="connsiteY3" fmla="*/ 3868614 h 4431387"/>
              <a:gd name="connsiteX4" fmla="*/ 0 w 1741767"/>
              <a:gd name="connsiteY4" fmla="*/ 0 h 44313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1767" h="4431387">
                <a:moveTo>
                  <a:pt x="0" y="0"/>
                </a:moveTo>
                <a:lnTo>
                  <a:pt x="1741767" y="885230"/>
                </a:lnTo>
                <a:lnTo>
                  <a:pt x="19379" y="4431387"/>
                </a:lnTo>
                <a:lnTo>
                  <a:pt x="0" y="3868614"/>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sz="1350" dirty="0"/>
          </a:p>
        </p:txBody>
      </p:sp>
      <p:pic>
        <p:nvPicPr>
          <p:cNvPr id="8" name="Grafik 9">
            <a:extLst>
              <a:ext uri="{FF2B5EF4-FFF2-40B4-BE49-F238E27FC236}">
                <a16:creationId xmlns:a16="http://schemas.microsoft.com/office/drawing/2014/main" id="{80334C3E-EF03-B681-2FF3-1C7EA3487CA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322263" y="879475"/>
            <a:ext cx="7194551" cy="6662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250825" y="2876550"/>
            <a:ext cx="4859057" cy="1541626"/>
          </a:xfrm>
        </p:spPr>
        <p:txBody>
          <a:bodyPr anchor="b"/>
          <a:lstStyle>
            <a:lvl1pPr algn="l">
              <a:defRPr sz="3500" b="1" i="0" spc="200" baseline="0">
                <a:solidFill>
                  <a:schemeClr val="bg1"/>
                </a:solidFill>
                <a:latin typeface="Meta Head IGM Cond Black" panose="02000506030000020004" pitchFamily="2" charset="77"/>
              </a:defRPr>
            </a:lvl1pPr>
          </a:lstStyle>
          <a:p>
            <a:r>
              <a:rPr lang="de-DE" dirty="0"/>
              <a:t>Mastertitelformat bearbeiten</a:t>
            </a:r>
            <a:endParaRPr lang="en-US" dirty="0"/>
          </a:p>
        </p:txBody>
      </p:sp>
      <p:sp>
        <p:nvSpPr>
          <p:cNvPr id="15" name="Textplatzhalter 14"/>
          <p:cNvSpPr>
            <a:spLocks noGrp="1"/>
          </p:cNvSpPr>
          <p:nvPr>
            <p:ph type="body" sz="quarter" idx="14"/>
          </p:nvPr>
        </p:nvSpPr>
        <p:spPr>
          <a:xfrm>
            <a:off x="250825" y="4430210"/>
            <a:ext cx="2514146" cy="379256"/>
          </a:xfrm>
        </p:spPr>
        <p:txBody>
          <a:bodyPr wrap="none" lIns="0" tIns="0" rIns="0" bIns="0" anchor="ctr">
            <a:normAutofit/>
          </a:bodyPr>
          <a:lstStyle>
            <a:lvl1pPr marL="0" indent="0">
              <a:buNone/>
              <a:defRPr sz="2100" b="0" i="0" spc="100" baseline="0">
                <a:solidFill>
                  <a:schemeClr val="bg1"/>
                </a:solidFill>
                <a:latin typeface="Meta Head IGM Cond Light" panose="02000506030000020004" pitchFamily="2" charset="77"/>
              </a:defRPr>
            </a:lvl1pPr>
          </a:lstStyle>
          <a:p>
            <a:pPr lvl="0"/>
            <a:r>
              <a:rPr lang="de-DE" dirty="0"/>
              <a:t>Mastertextformat bearbeiten</a:t>
            </a:r>
          </a:p>
        </p:txBody>
      </p:sp>
    </p:spTree>
    <p:extLst>
      <p:ext uri="{BB962C8B-B14F-4D97-AF65-F5344CB8AC3E}">
        <p14:creationId xmlns:p14="http://schemas.microsoft.com/office/powerpoint/2010/main" val="12232495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1_Titel und Inhalt">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2" name="Grafik 3">
            <a:extLst>
              <a:ext uri="{FF2B5EF4-FFF2-40B4-BE49-F238E27FC236}">
                <a16:creationId xmlns:a16="http://schemas.microsoft.com/office/drawing/2014/main" id="{84071453-C0FD-9C86-CD51-68B1C0B11E5F}"/>
              </a:ext>
            </a:extLst>
          </p:cNvPr>
          <p:cNvPicPr>
            <a:picLocks noChangeAspect="1" noChangeArrowheads="1"/>
          </p:cNvPicPr>
          <p:nvPr userDrawn="1"/>
        </p:nvPicPr>
        <p:blipFill>
          <a:blip r:embed="rId3" cstate="hqprint">
            <a:extLst>
              <a:ext uri="{28A0092B-C50C-407E-A947-70E740481C1C}">
                <a14:useLocalDpi xmlns:a14="http://schemas.microsoft.com/office/drawing/2010/main" val="0"/>
              </a:ext>
            </a:extLst>
          </a:blip>
          <a:srcRect/>
          <a:stretch>
            <a:fillRect/>
          </a:stretch>
        </p:blipFill>
        <p:spPr bwMode="auto">
          <a:xfrm>
            <a:off x="8172450" y="238125"/>
            <a:ext cx="720725"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feld 4">
            <a:extLst>
              <a:ext uri="{FF2B5EF4-FFF2-40B4-BE49-F238E27FC236}">
                <a16:creationId xmlns:a16="http://schemas.microsoft.com/office/drawing/2014/main" id="{1A99BDCD-E0B8-7101-1C5B-02045B2876D7}"/>
              </a:ext>
            </a:extLst>
          </p:cNvPr>
          <p:cNvSpPr txBox="1">
            <a:spLocks noChangeArrowheads="1"/>
          </p:cNvSpPr>
          <p:nvPr userDrawn="1"/>
        </p:nvSpPr>
        <p:spPr bwMode="auto">
          <a:xfrm rot="16200000">
            <a:off x="8105775" y="3881438"/>
            <a:ext cx="1876425"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300">
                <a:solidFill>
                  <a:schemeClr val="tx1"/>
                </a:solidFill>
                <a:latin typeface="Meta IGM" panose="02000503040000020004" pitchFamily="2" charset="0"/>
              </a:defRPr>
            </a:lvl1pPr>
            <a:lvl2pPr marL="742950" indent="-285750">
              <a:defRPr sz="1300">
                <a:solidFill>
                  <a:schemeClr val="tx1"/>
                </a:solidFill>
                <a:latin typeface="Meta IGM" panose="02000503040000020004" pitchFamily="2" charset="0"/>
              </a:defRPr>
            </a:lvl2pPr>
            <a:lvl3pPr marL="1143000" indent="-228600">
              <a:defRPr sz="1300">
                <a:solidFill>
                  <a:schemeClr val="tx1"/>
                </a:solidFill>
                <a:latin typeface="Meta IGM" panose="02000503040000020004" pitchFamily="2" charset="0"/>
              </a:defRPr>
            </a:lvl3pPr>
            <a:lvl4pPr marL="1600200" indent="-228600">
              <a:defRPr sz="1300">
                <a:solidFill>
                  <a:schemeClr val="tx1"/>
                </a:solidFill>
                <a:latin typeface="Meta IGM" panose="02000503040000020004" pitchFamily="2" charset="0"/>
              </a:defRPr>
            </a:lvl4pPr>
            <a:lvl5pPr marL="2057400" indent="-228600">
              <a:defRPr sz="1300">
                <a:solidFill>
                  <a:schemeClr val="tx1"/>
                </a:solidFill>
                <a:latin typeface="Meta IGM" panose="02000503040000020004" pitchFamily="2" charset="0"/>
              </a:defRPr>
            </a:lvl5pPr>
            <a:lvl6pPr marL="2514600" indent="-228600" defTabSz="685800" fontAlgn="base">
              <a:spcBef>
                <a:spcPct val="0"/>
              </a:spcBef>
              <a:spcAft>
                <a:spcPct val="0"/>
              </a:spcAft>
              <a:defRPr sz="1300">
                <a:solidFill>
                  <a:schemeClr val="tx1"/>
                </a:solidFill>
                <a:latin typeface="Meta IGM" panose="02000503040000020004" pitchFamily="2" charset="0"/>
              </a:defRPr>
            </a:lvl6pPr>
            <a:lvl7pPr marL="2971800" indent="-228600" defTabSz="685800" fontAlgn="base">
              <a:spcBef>
                <a:spcPct val="0"/>
              </a:spcBef>
              <a:spcAft>
                <a:spcPct val="0"/>
              </a:spcAft>
              <a:defRPr sz="1300">
                <a:solidFill>
                  <a:schemeClr val="tx1"/>
                </a:solidFill>
                <a:latin typeface="Meta IGM" panose="02000503040000020004" pitchFamily="2" charset="0"/>
              </a:defRPr>
            </a:lvl7pPr>
            <a:lvl8pPr marL="3429000" indent="-228600" defTabSz="685800" fontAlgn="base">
              <a:spcBef>
                <a:spcPct val="0"/>
              </a:spcBef>
              <a:spcAft>
                <a:spcPct val="0"/>
              </a:spcAft>
              <a:defRPr sz="1300">
                <a:solidFill>
                  <a:schemeClr val="tx1"/>
                </a:solidFill>
                <a:latin typeface="Meta IGM" panose="02000503040000020004" pitchFamily="2" charset="0"/>
              </a:defRPr>
            </a:lvl8pPr>
            <a:lvl9pPr marL="3886200" indent="-228600" defTabSz="685800" fontAlgn="base">
              <a:spcBef>
                <a:spcPct val="0"/>
              </a:spcBef>
              <a:spcAft>
                <a:spcPct val="0"/>
              </a:spcAft>
              <a:defRPr sz="1300">
                <a:solidFill>
                  <a:schemeClr val="tx1"/>
                </a:solidFill>
                <a:latin typeface="Meta IGM" panose="02000503040000020004" pitchFamily="2" charset="0"/>
              </a:defRPr>
            </a:lvl9pPr>
          </a:lstStyle>
          <a:p>
            <a:pPr eaLnBrk="1" hangingPunct="1"/>
            <a:r>
              <a:rPr lang="de-DE" altLang="de-DE" sz="600">
                <a:solidFill>
                  <a:schemeClr val="bg1"/>
                </a:solidFill>
              </a:rPr>
              <a:t>Foto: Werner Bachmeier</a:t>
            </a:r>
          </a:p>
        </p:txBody>
      </p:sp>
      <p:sp>
        <p:nvSpPr>
          <p:cNvPr id="12" name="Title 1"/>
          <p:cNvSpPr>
            <a:spLocks noGrp="1"/>
          </p:cNvSpPr>
          <p:nvPr>
            <p:ph type="title"/>
          </p:nvPr>
        </p:nvSpPr>
        <p:spPr>
          <a:xfrm>
            <a:off x="250825" y="388800"/>
            <a:ext cx="8642349" cy="454025"/>
          </a:xfrm>
        </p:spPr>
        <p:txBody>
          <a:bodyPr/>
          <a:lstStyle>
            <a:lvl1pPr>
              <a:defRPr spc="200" baseline="0"/>
            </a:lvl1pPr>
          </a:lstStyle>
          <a:p>
            <a:r>
              <a:rPr lang="de-DE"/>
              <a:t>Mastertitelformat bearbeiten</a:t>
            </a:r>
            <a:endParaRPr lang="en-US" dirty="0"/>
          </a:p>
        </p:txBody>
      </p:sp>
    </p:spTree>
    <p:extLst>
      <p:ext uri="{BB962C8B-B14F-4D97-AF65-F5344CB8AC3E}">
        <p14:creationId xmlns:p14="http://schemas.microsoft.com/office/powerpoint/2010/main" val="42342007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Leer nur Logo und IGM-Gremium">
    <p:spTree>
      <p:nvGrpSpPr>
        <p:cNvPr id="1" name=""/>
        <p:cNvGrpSpPr/>
        <p:nvPr/>
      </p:nvGrpSpPr>
      <p:grpSpPr>
        <a:xfrm>
          <a:off x="0" y="0"/>
          <a:ext cx="0" cy="0"/>
          <a:chOff x="0" y="0"/>
          <a:chExt cx="0" cy="0"/>
        </a:xfrm>
      </p:grpSpPr>
      <p:pic>
        <p:nvPicPr>
          <p:cNvPr id="4" name="Grafik 4">
            <a:extLst>
              <a:ext uri="{FF2B5EF4-FFF2-40B4-BE49-F238E27FC236}">
                <a16:creationId xmlns:a16="http://schemas.microsoft.com/office/drawing/2014/main" id="{C7EF543B-19B1-9EA5-D737-786BBD25D385}"/>
              </a:ext>
            </a:extLst>
          </p:cNvPr>
          <p:cNvPicPr>
            <a:picLocks noChangeAspect="1" noChangeArrowheads="1"/>
          </p:cNvPicPr>
          <p:nvPr userDrawn="1"/>
        </p:nvPicPr>
        <p:blipFill>
          <a:blip r:embed="rId2" cstate="hqprint">
            <a:extLst>
              <a:ext uri="{28A0092B-C50C-407E-A947-70E740481C1C}">
                <a14:useLocalDpi xmlns:a14="http://schemas.microsoft.com/office/drawing/2010/main" val="0"/>
              </a:ext>
            </a:extLst>
          </a:blip>
          <a:srcRect/>
          <a:stretch>
            <a:fillRect/>
          </a:stretch>
        </p:blipFill>
        <p:spPr bwMode="auto">
          <a:xfrm>
            <a:off x="8172450" y="238125"/>
            <a:ext cx="720725"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feld 6">
            <a:extLst>
              <a:ext uri="{FF2B5EF4-FFF2-40B4-BE49-F238E27FC236}">
                <a16:creationId xmlns:a16="http://schemas.microsoft.com/office/drawing/2014/main" id="{42EA93C6-6FF2-812C-40BE-D7536F033B30}"/>
              </a:ext>
            </a:extLst>
          </p:cNvPr>
          <p:cNvSpPr txBox="1">
            <a:spLocks noChangeArrowheads="1"/>
          </p:cNvSpPr>
          <p:nvPr userDrawn="1"/>
        </p:nvSpPr>
        <p:spPr bwMode="auto">
          <a:xfrm rot="16200000">
            <a:off x="8128794" y="1278732"/>
            <a:ext cx="1876425" cy="185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300">
                <a:solidFill>
                  <a:schemeClr val="tx1"/>
                </a:solidFill>
                <a:latin typeface="Meta IGM" panose="02000503040000020004" pitchFamily="2" charset="0"/>
              </a:defRPr>
            </a:lvl1pPr>
            <a:lvl2pPr marL="742950" indent="-285750">
              <a:defRPr sz="1300">
                <a:solidFill>
                  <a:schemeClr val="tx1"/>
                </a:solidFill>
                <a:latin typeface="Meta IGM" panose="02000503040000020004" pitchFamily="2" charset="0"/>
              </a:defRPr>
            </a:lvl2pPr>
            <a:lvl3pPr marL="1143000" indent="-228600">
              <a:defRPr sz="1300">
                <a:solidFill>
                  <a:schemeClr val="tx1"/>
                </a:solidFill>
                <a:latin typeface="Meta IGM" panose="02000503040000020004" pitchFamily="2" charset="0"/>
              </a:defRPr>
            </a:lvl3pPr>
            <a:lvl4pPr marL="1600200" indent="-228600">
              <a:defRPr sz="1300">
                <a:solidFill>
                  <a:schemeClr val="tx1"/>
                </a:solidFill>
                <a:latin typeface="Meta IGM" panose="02000503040000020004" pitchFamily="2" charset="0"/>
              </a:defRPr>
            </a:lvl4pPr>
            <a:lvl5pPr marL="2057400" indent="-228600">
              <a:defRPr sz="1300">
                <a:solidFill>
                  <a:schemeClr val="tx1"/>
                </a:solidFill>
                <a:latin typeface="Meta IGM" panose="02000503040000020004" pitchFamily="2" charset="0"/>
              </a:defRPr>
            </a:lvl5pPr>
            <a:lvl6pPr marL="2514600" indent="-228600" defTabSz="685800" fontAlgn="base">
              <a:spcBef>
                <a:spcPct val="0"/>
              </a:spcBef>
              <a:spcAft>
                <a:spcPct val="0"/>
              </a:spcAft>
              <a:defRPr sz="1300">
                <a:solidFill>
                  <a:schemeClr val="tx1"/>
                </a:solidFill>
                <a:latin typeface="Meta IGM" panose="02000503040000020004" pitchFamily="2" charset="0"/>
              </a:defRPr>
            </a:lvl6pPr>
            <a:lvl7pPr marL="2971800" indent="-228600" defTabSz="685800" fontAlgn="base">
              <a:spcBef>
                <a:spcPct val="0"/>
              </a:spcBef>
              <a:spcAft>
                <a:spcPct val="0"/>
              </a:spcAft>
              <a:defRPr sz="1300">
                <a:solidFill>
                  <a:schemeClr val="tx1"/>
                </a:solidFill>
                <a:latin typeface="Meta IGM" panose="02000503040000020004" pitchFamily="2" charset="0"/>
              </a:defRPr>
            </a:lvl7pPr>
            <a:lvl8pPr marL="3429000" indent="-228600" defTabSz="685800" fontAlgn="base">
              <a:spcBef>
                <a:spcPct val="0"/>
              </a:spcBef>
              <a:spcAft>
                <a:spcPct val="0"/>
              </a:spcAft>
              <a:defRPr sz="1300">
                <a:solidFill>
                  <a:schemeClr val="tx1"/>
                </a:solidFill>
                <a:latin typeface="Meta IGM" panose="02000503040000020004" pitchFamily="2" charset="0"/>
              </a:defRPr>
            </a:lvl8pPr>
            <a:lvl9pPr marL="3886200" indent="-228600" defTabSz="685800" fontAlgn="base">
              <a:spcBef>
                <a:spcPct val="0"/>
              </a:spcBef>
              <a:spcAft>
                <a:spcPct val="0"/>
              </a:spcAft>
              <a:defRPr sz="1300">
                <a:solidFill>
                  <a:schemeClr val="tx1"/>
                </a:solidFill>
                <a:latin typeface="Meta IGM" panose="02000503040000020004" pitchFamily="2" charset="0"/>
              </a:defRPr>
            </a:lvl9pPr>
          </a:lstStyle>
          <a:p>
            <a:pPr eaLnBrk="1" hangingPunct="1"/>
            <a:r>
              <a:rPr lang="de-DE" altLang="de-DE" sz="600">
                <a:solidFill>
                  <a:schemeClr val="bg1"/>
                </a:solidFill>
              </a:rPr>
              <a:t>Foto: Frank Rumpenhorst</a:t>
            </a:r>
          </a:p>
        </p:txBody>
      </p:sp>
      <p:sp>
        <p:nvSpPr>
          <p:cNvPr id="15" name="Textplatzhalter 14"/>
          <p:cNvSpPr>
            <a:spLocks noGrp="1"/>
          </p:cNvSpPr>
          <p:nvPr>
            <p:ph type="body" sz="quarter" idx="14"/>
          </p:nvPr>
        </p:nvSpPr>
        <p:spPr>
          <a:xfrm>
            <a:off x="250825" y="4430210"/>
            <a:ext cx="2514146" cy="379256"/>
          </a:xfrm>
        </p:spPr>
        <p:txBody>
          <a:bodyPr wrap="none" lIns="0" tIns="0" rIns="0" bIns="0" anchor="ctr">
            <a:normAutofit/>
          </a:bodyPr>
          <a:lstStyle>
            <a:lvl1pPr marL="0" indent="0">
              <a:buNone/>
              <a:defRPr sz="2100" b="0" i="0" spc="100" baseline="0">
                <a:solidFill>
                  <a:schemeClr val="bg1"/>
                </a:solidFill>
                <a:latin typeface="Meta Head IGM Cond Light" panose="02000506030000020004" pitchFamily="2" charset="77"/>
              </a:defRPr>
            </a:lvl1pPr>
          </a:lstStyle>
          <a:p>
            <a:pPr lvl="0"/>
            <a:r>
              <a:rPr lang="de-DE"/>
              <a:t>Mastertextformat bearbeiten</a:t>
            </a:r>
          </a:p>
        </p:txBody>
      </p:sp>
    </p:spTree>
    <p:extLst>
      <p:ext uri="{BB962C8B-B14F-4D97-AF65-F5344CB8AC3E}">
        <p14:creationId xmlns:p14="http://schemas.microsoft.com/office/powerpoint/2010/main" val="29682702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2_Titel und Inhalt">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2" name="Grafik 3">
            <a:extLst>
              <a:ext uri="{FF2B5EF4-FFF2-40B4-BE49-F238E27FC236}">
                <a16:creationId xmlns:a16="http://schemas.microsoft.com/office/drawing/2014/main" id="{C0F52C90-2B0D-427F-6D10-56B4B1038CF3}"/>
              </a:ext>
            </a:extLst>
          </p:cNvPr>
          <p:cNvPicPr>
            <a:picLocks noChangeAspect="1" noChangeArrowheads="1"/>
          </p:cNvPicPr>
          <p:nvPr userDrawn="1"/>
        </p:nvPicPr>
        <p:blipFill>
          <a:blip r:embed="rId3" cstate="hqprint">
            <a:extLst>
              <a:ext uri="{28A0092B-C50C-407E-A947-70E740481C1C}">
                <a14:useLocalDpi xmlns:a14="http://schemas.microsoft.com/office/drawing/2010/main" val="0"/>
              </a:ext>
            </a:extLst>
          </a:blip>
          <a:srcRect/>
          <a:stretch>
            <a:fillRect/>
          </a:stretch>
        </p:blipFill>
        <p:spPr bwMode="auto">
          <a:xfrm>
            <a:off x="8172450" y="238125"/>
            <a:ext cx="720725"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feld 4">
            <a:extLst>
              <a:ext uri="{FF2B5EF4-FFF2-40B4-BE49-F238E27FC236}">
                <a16:creationId xmlns:a16="http://schemas.microsoft.com/office/drawing/2014/main" id="{946590FD-4BCB-92C1-10E9-B1C57FD7596A}"/>
              </a:ext>
            </a:extLst>
          </p:cNvPr>
          <p:cNvSpPr txBox="1">
            <a:spLocks noChangeArrowheads="1"/>
          </p:cNvSpPr>
          <p:nvPr userDrawn="1"/>
        </p:nvSpPr>
        <p:spPr bwMode="auto">
          <a:xfrm rot="16200000">
            <a:off x="8105775" y="3881438"/>
            <a:ext cx="1876425"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300">
                <a:solidFill>
                  <a:schemeClr val="tx1"/>
                </a:solidFill>
                <a:latin typeface="Meta IGM" panose="02000503040000020004" pitchFamily="2" charset="0"/>
              </a:defRPr>
            </a:lvl1pPr>
            <a:lvl2pPr marL="742950" indent="-285750">
              <a:defRPr sz="1300">
                <a:solidFill>
                  <a:schemeClr val="tx1"/>
                </a:solidFill>
                <a:latin typeface="Meta IGM" panose="02000503040000020004" pitchFamily="2" charset="0"/>
              </a:defRPr>
            </a:lvl2pPr>
            <a:lvl3pPr marL="1143000" indent="-228600">
              <a:defRPr sz="1300">
                <a:solidFill>
                  <a:schemeClr val="tx1"/>
                </a:solidFill>
                <a:latin typeface="Meta IGM" panose="02000503040000020004" pitchFamily="2" charset="0"/>
              </a:defRPr>
            </a:lvl3pPr>
            <a:lvl4pPr marL="1600200" indent="-228600">
              <a:defRPr sz="1300">
                <a:solidFill>
                  <a:schemeClr val="tx1"/>
                </a:solidFill>
                <a:latin typeface="Meta IGM" panose="02000503040000020004" pitchFamily="2" charset="0"/>
              </a:defRPr>
            </a:lvl4pPr>
            <a:lvl5pPr marL="2057400" indent="-228600">
              <a:defRPr sz="1300">
                <a:solidFill>
                  <a:schemeClr val="tx1"/>
                </a:solidFill>
                <a:latin typeface="Meta IGM" panose="02000503040000020004" pitchFamily="2" charset="0"/>
              </a:defRPr>
            </a:lvl5pPr>
            <a:lvl6pPr marL="2514600" indent="-228600" defTabSz="685800" fontAlgn="base">
              <a:spcBef>
                <a:spcPct val="0"/>
              </a:spcBef>
              <a:spcAft>
                <a:spcPct val="0"/>
              </a:spcAft>
              <a:defRPr sz="1300">
                <a:solidFill>
                  <a:schemeClr val="tx1"/>
                </a:solidFill>
                <a:latin typeface="Meta IGM" panose="02000503040000020004" pitchFamily="2" charset="0"/>
              </a:defRPr>
            </a:lvl6pPr>
            <a:lvl7pPr marL="2971800" indent="-228600" defTabSz="685800" fontAlgn="base">
              <a:spcBef>
                <a:spcPct val="0"/>
              </a:spcBef>
              <a:spcAft>
                <a:spcPct val="0"/>
              </a:spcAft>
              <a:defRPr sz="1300">
                <a:solidFill>
                  <a:schemeClr val="tx1"/>
                </a:solidFill>
                <a:latin typeface="Meta IGM" panose="02000503040000020004" pitchFamily="2" charset="0"/>
              </a:defRPr>
            </a:lvl7pPr>
            <a:lvl8pPr marL="3429000" indent="-228600" defTabSz="685800" fontAlgn="base">
              <a:spcBef>
                <a:spcPct val="0"/>
              </a:spcBef>
              <a:spcAft>
                <a:spcPct val="0"/>
              </a:spcAft>
              <a:defRPr sz="1300">
                <a:solidFill>
                  <a:schemeClr val="tx1"/>
                </a:solidFill>
                <a:latin typeface="Meta IGM" panose="02000503040000020004" pitchFamily="2" charset="0"/>
              </a:defRPr>
            </a:lvl8pPr>
            <a:lvl9pPr marL="3886200" indent="-228600" defTabSz="685800" fontAlgn="base">
              <a:spcBef>
                <a:spcPct val="0"/>
              </a:spcBef>
              <a:spcAft>
                <a:spcPct val="0"/>
              </a:spcAft>
              <a:defRPr sz="1300">
                <a:solidFill>
                  <a:schemeClr val="tx1"/>
                </a:solidFill>
                <a:latin typeface="Meta IGM" panose="02000503040000020004" pitchFamily="2" charset="0"/>
              </a:defRPr>
            </a:lvl9pPr>
          </a:lstStyle>
          <a:p>
            <a:pPr eaLnBrk="1" hangingPunct="1"/>
            <a:r>
              <a:rPr lang="de-DE" altLang="de-DE" sz="600">
                <a:solidFill>
                  <a:schemeClr val="bg1"/>
                </a:solidFill>
              </a:rPr>
              <a:t>Foto: Werner Bachmeier</a:t>
            </a:r>
          </a:p>
        </p:txBody>
      </p:sp>
      <p:sp>
        <p:nvSpPr>
          <p:cNvPr id="12" name="Title 1"/>
          <p:cNvSpPr>
            <a:spLocks noGrp="1"/>
          </p:cNvSpPr>
          <p:nvPr>
            <p:ph type="title"/>
          </p:nvPr>
        </p:nvSpPr>
        <p:spPr>
          <a:xfrm>
            <a:off x="250825" y="388800"/>
            <a:ext cx="8642349" cy="454025"/>
          </a:xfrm>
        </p:spPr>
        <p:txBody>
          <a:bodyPr/>
          <a:lstStyle>
            <a:lvl1pPr>
              <a:defRPr spc="200" baseline="0"/>
            </a:lvl1pPr>
          </a:lstStyle>
          <a:p>
            <a:r>
              <a:rPr lang="de-DE"/>
              <a:t>Mastertitelformat bearbeiten</a:t>
            </a:r>
            <a:endParaRPr lang="en-US" dirty="0"/>
          </a:p>
        </p:txBody>
      </p:sp>
    </p:spTree>
    <p:extLst>
      <p:ext uri="{BB962C8B-B14F-4D97-AF65-F5344CB8AC3E}">
        <p14:creationId xmlns:p14="http://schemas.microsoft.com/office/powerpoint/2010/main" val="2341383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und Bilder in Dreiecken">
    <p:spTree>
      <p:nvGrpSpPr>
        <p:cNvPr id="1" name=""/>
        <p:cNvGrpSpPr/>
        <p:nvPr/>
      </p:nvGrpSpPr>
      <p:grpSpPr>
        <a:xfrm>
          <a:off x="0" y="0"/>
          <a:ext cx="0" cy="0"/>
          <a:chOff x="0" y="0"/>
          <a:chExt cx="0" cy="0"/>
        </a:xfrm>
      </p:grpSpPr>
      <p:sp>
        <p:nvSpPr>
          <p:cNvPr id="2" name="Textplatzhalter 3">
            <a:extLst>
              <a:ext uri="{FF2B5EF4-FFF2-40B4-BE49-F238E27FC236}">
                <a16:creationId xmlns:a16="http://schemas.microsoft.com/office/drawing/2014/main" id="{CB0F351C-3E7C-6A26-6BAB-8EA0C015A519}"/>
              </a:ext>
            </a:extLst>
          </p:cNvPr>
          <p:cNvSpPr txBox="1">
            <a:spLocks/>
          </p:cNvSpPr>
          <p:nvPr userDrawn="1"/>
        </p:nvSpPr>
        <p:spPr>
          <a:xfrm>
            <a:off x="4135438" y="4870450"/>
            <a:ext cx="884237" cy="271463"/>
          </a:xfrm>
          <a:prstGeom prst="rect">
            <a:avLst/>
          </a:prstGeom>
        </p:spPr>
        <p:txBody>
          <a:bodyPr lIns="0" tIns="0" rIns="0" bIns="0" anchor="b"/>
          <a:lstStyle>
            <a:lvl1pPr marL="0" indent="0" algn="l" defTabSz="685800" rtl="0" eaLnBrk="1" latinLnBrk="0" hangingPunct="1">
              <a:lnSpc>
                <a:spcPct val="90000"/>
              </a:lnSpc>
              <a:spcBef>
                <a:spcPts val="750"/>
              </a:spcBef>
              <a:buSzPct val="90000"/>
              <a:buFontTx/>
              <a:buNone/>
              <a:defRPr sz="1000" b="0" i="0" kern="1200">
                <a:solidFill>
                  <a:srgbClr val="3C3C3B"/>
                </a:solidFill>
                <a:latin typeface="Meta OT" panose="020B0504030101020104" pitchFamily="34" charset="77"/>
                <a:ea typeface="+mn-ea"/>
                <a:cs typeface="+mn-cs"/>
              </a:defRPr>
            </a:lvl1pPr>
            <a:lvl2pPr marL="5143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2pPr>
            <a:lvl3pPr marL="7852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3pPr>
            <a:lvl4pPr marL="10561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4pPr>
            <a:lvl5pPr marL="1327050" indent="-243450" algn="l" defTabSz="685800" rtl="0" eaLnBrk="1" latinLnBrk="0" hangingPunct="1">
              <a:lnSpc>
                <a:spcPct val="90000"/>
              </a:lnSpc>
              <a:spcBef>
                <a:spcPts val="375"/>
              </a:spcBef>
              <a:buFontTx/>
              <a:buBlip>
                <a:blip r:embed="rId2"/>
              </a:buBlip>
              <a:defRPr sz="1800" b="0" i="0" kern="1200">
                <a:solidFill>
                  <a:schemeClr val="tx1"/>
                </a:solidFill>
                <a:latin typeface="Meta OT" panose="020B0504030101020104" pitchFamily="34"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fontAlgn="auto">
              <a:spcAft>
                <a:spcPts val="0"/>
              </a:spcAft>
              <a:defRPr/>
            </a:pPr>
            <a:fld id="{F4213633-C9E7-481F-A039-FFBF4FCD4315}" type="slidenum">
              <a:rPr lang="de-DE" smtClean="0">
                <a:latin typeface="Meta IGM" panose="02000503040000020004" pitchFamily="2" charset="0"/>
              </a:rPr>
              <a:pPr algn="ctr" fontAlgn="auto">
                <a:spcAft>
                  <a:spcPts val="0"/>
                </a:spcAft>
                <a:defRPr/>
              </a:pPr>
              <a:t>‹Nr.›</a:t>
            </a:fld>
            <a:endParaRPr lang="de-DE" dirty="0">
              <a:latin typeface="Meta IGM" panose="02000503040000020004" pitchFamily="2" charset="0"/>
            </a:endParaRPr>
          </a:p>
        </p:txBody>
      </p:sp>
      <p:sp>
        <p:nvSpPr>
          <p:cNvPr id="4" name="Rechteck 16">
            <a:extLst>
              <a:ext uri="{FF2B5EF4-FFF2-40B4-BE49-F238E27FC236}">
                <a16:creationId xmlns:a16="http://schemas.microsoft.com/office/drawing/2014/main" id="{C614F559-72F9-05B3-ACC9-2C338E7DA698}"/>
              </a:ext>
            </a:extLst>
          </p:cNvPr>
          <p:cNvSpPr/>
          <p:nvPr userDrawn="1"/>
        </p:nvSpPr>
        <p:spPr>
          <a:xfrm>
            <a:off x="5249863" y="3767138"/>
            <a:ext cx="3792537" cy="3543300"/>
          </a:xfrm>
          <a:custGeom>
            <a:avLst/>
            <a:gdLst>
              <a:gd name="connsiteX0" fmla="*/ 0 w 1533886"/>
              <a:gd name="connsiteY0" fmla="*/ 0 h 2268362"/>
              <a:gd name="connsiteX1" fmla="*/ 1533886 w 1533886"/>
              <a:gd name="connsiteY1" fmla="*/ 0 h 2268362"/>
              <a:gd name="connsiteX2" fmla="*/ 1533886 w 1533886"/>
              <a:gd name="connsiteY2" fmla="*/ 2268362 h 2268362"/>
              <a:gd name="connsiteX3" fmla="*/ 0 w 1533886"/>
              <a:gd name="connsiteY3" fmla="*/ 2268362 h 2268362"/>
              <a:gd name="connsiteX4" fmla="*/ 0 w 1533886"/>
              <a:gd name="connsiteY4" fmla="*/ 0 h 2268362"/>
              <a:gd name="connsiteX0" fmla="*/ 0 w 1533886"/>
              <a:gd name="connsiteY0" fmla="*/ 0 h 2268362"/>
              <a:gd name="connsiteX1" fmla="*/ 1533886 w 1533886"/>
              <a:gd name="connsiteY1" fmla="*/ 2268362 h 2268362"/>
              <a:gd name="connsiteX2" fmla="*/ 0 w 1533886"/>
              <a:gd name="connsiteY2" fmla="*/ 2268362 h 2268362"/>
              <a:gd name="connsiteX3" fmla="*/ 0 w 1533886"/>
              <a:gd name="connsiteY3" fmla="*/ 0 h 2268362"/>
              <a:gd name="connsiteX0" fmla="*/ 0 w 3896086"/>
              <a:gd name="connsiteY0" fmla="*/ 0 h 2268362"/>
              <a:gd name="connsiteX1" fmla="*/ 3896086 w 3896086"/>
              <a:gd name="connsiteY1" fmla="*/ 1938162 h 2268362"/>
              <a:gd name="connsiteX2" fmla="*/ 0 w 3896086"/>
              <a:gd name="connsiteY2" fmla="*/ 2268362 h 2268362"/>
              <a:gd name="connsiteX3" fmla="*/ 0 w 3896086"/>
              <a:gd name="connsiteY3" fmla="*/ 0 h 2268362"/>
              <a:gd name="connsiteX0" fmla="*/ 0 w 4607286"/>
              <a:gd name="connsiteY0" fmla="*/ 0 h 2306462"/>
              <a:gd name="connsiteX1" fmla="*/ 4607286 w 4607286"/>
              <a:gd name="connsiteY1" fmla="*/ 2306462 h 2306462"/>
              <a:gd name="connsiteX2" fmla="*/ 0 w 4607286"/>
              <a:gd name="connsiteY2" fmla="*/ 2268362 h 2306462"/>
              <a:gd name="connsiteX3" fmla="*/ 0 w 4607286"/>
              <a:gd name="connsiteY3" fmla="*/ 0 h 2306462"/>
              <a:gd name="connsiteX0" fmla="*/ 12700 w 4619986"/>
              <a:gd name="connsiteY0" fmla="*/ 0 h 4262262"/>
              <a:gd name="connsiteX1" fmla="*/ 4619986 w 4619986"/>
              <a:gd name="connsiteY1" fmla="*/ 2306462 h 4262262"/>
              <a:gd name="connsiteX2" fmla="*/ 0 w 4619986"/>
              <a:gd name="connsiteY2" fmla="*/ 4262262 h 4262262"/>
              <a:gd name="connsiteX3" fmla="*/ 12700 w 4619986"/>
              <a:gd name="connsiteY3" fmla="*/ 0 h 4262262"/>
            </a:gdLst>
            <a:ahLst/>
            <a:cxnLst>
              <a:cxn ang="0">
                <a:pos x="connsiteX0" y="connsiteY0"/>
              </a:cxn>
              <a:cxn ang="0">
                <a:pos x="connsiteX1" y="connsiteY1"/>
              </a:cxn>
              <a:cxn ang="0">
                <a:pos x="connsiteX2" y="connsiteY2"/>
              </a:cxn>
              <a:cxn ang="0">
                <a:pos x="connsiteX3" y="connsiteY3"/>
              </a:cxn>
            </a:cxnLst>
            <a:rect l="l" t="t" r="r" b="b"/>
            <a:pathLst>
              <a:path w="4619986" h="4262262">
                <a:moveTo>
                  <a:pt x="12700" y="0"/>
                </a:moveTo>
                <a:lnTo>
                  <a:pt x="4619986" y="2306462"/>
                </a:lnTo>
                <a:lnTo>
                  <a:pt x="0" y="4262262"/>
                </a:lnTo>
                <a:cubicBezTo>
                  <a:pt x="4233" y="2841508"/>
                  <a:pt x="8467" y="1420754"/>
                  <a:pt x="12700" y="0"/>
                </a:cubicBezTo>
                <a:close/>
              </a:path>
            </a:pathLst>
          </a:custGeom>
          <a:gradFill>
            <a:gsLst>
              <a:gs pos="0">
                <a:schemeClr val="accent2"/>
              </a:gs>
              <a:gs pos="52000">
                <a:schemeClr val="tx1"/>
              </a:gs>
              <a:gs pos="98000">
                <a:schemeClr val="accent1"/>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sz="1350" dirty="0"/>
          </a:p>
        </p:txBody>
      </p:sp>
      <p:sp>
        <p:nvSpPr>
          <p:cNvPr id="3" name="Content Placeholder 2"/>
          <p:cNvSpPr>
            <a:spLocks noGrp="1"/>
          </p:cNvSpPr>
          <p:nvPr>
            <p:ph sz="half" idx="1"/>
          </p:nvPr>
        </p:nvSpPr>
        <p:spPr>
          <a:xfrm>
            <a:off x="250824" y="1616400"/>
            <a:ext cx="4228968" cy="2228368"/>
          </a:xfrm>
        </p:spPr>
        <p:txBody>
          <a:bodyPr lIns="0" tIns="0" rIns="0" bIns="0">
            <a:noAutofit/>
          </a:bodyPr>
          <a:lstStyle>
            <a:lvl1pPr marL="243450">
              <a:defRPr b="0" i="0">
                <a:latin typeface="Meta IGM" panose="02000503040000020004" pitchFamily="2" charset="0"/>
              </a:defRPr>
            </a:lvl1pPr>
            <a:lvl2pPr>
              <a:defRPr/>
            </a:lvl2pPr>
            <a:lvl3pPr>
              <a:defRPr/>
            </a:lvl3pPr>
            <a:lvl4pPr>
              <a:defRPr/>
            </a:lvl4pPr>
            <a:lvl5pPr>
              <a:defRPr/>
            </a:lvl5pPr>
          </a:lstStyle>
          <a:p>
            <a:pPr lvl="0"/>
            <a:r>
              <a:rPr lang="de-DE" dirty="0"/>
              <a:t>Formatvorlagen des Textmasters bearbeiten</a:t>
            </a:r>
          </a:p>
        </p:txBody>
      </p:sp>
      <p:sp>
        <p:nvSpPr>
          <p:cNvPr id="9" name="Textplatzhalter 8"/>
          <p:cNvSpPr>
            <a:spLocks noGrp="1"/>
          </p:cNvSpPr>
          <p:nvPr>
            <p:ph type="body" sz="quarter" idx="13"/>
          </p:nvPr>
        </p:nvSpPr>
        <p:spPr>
          <a:xfrm>
            <a:off x="250825" y="1022400"/>
            <a:ext cx="4228967" cy="495300"/>
          </a:xfrm>
        </p:spPr>
        <p:txBody>
          <a:bodyPr lIns="0" tIns="0" rIns="0" bIns="0" anchor="ctr">
            <a:noAutofit/>
          </a:bodyPr>
          <a:lstStyle>
            <a:lvl1pPr marL="0" indent="0">
              <a:buNone/>
              <a:defRPr sz="2400" b="0" i="0" spc="100" baseline="0">
                <a:latin typeface="Meta Head IGM Cond Light" panose="02000506030000020004" pitchFamily="2" charset="77"/>
              </a:defRPr>
            </a:lvl1pPr>
          </a:lstStyle>
          <a:p>
            <a:pPr lvl="0"/>
            <a:r>
              <a:rPr lang="de-DE"/>
              <a:t>Mastertextformat bearbeiten</a:t>
            </a:r>
          </a:p>
        </p:txBody>
      </p:sp>
      <p:sp>
        <p:nvSpPr>
          <p:cNvPr id="12" name="Title 1"/>
          <p:cNvSpPr>
            <a:spLocks noGrp="1"/>
          </p:cNvSpPr>
          <p:nvPr>
            <p:ph type="title"/>
          </p:nvPr>
        </p:nvSpPr>
        <p:spPr>
          <a:xfrm>
            <a:off x="250825" y="422118"/>
            <a:ext cx="4228967" cy="472175"/>
          </a:xfrm>
        </p:spPr>
        <p:txBody>
          <a:bodyPr/>
          <a:lstStyle>
            <a:lvl1pPr>
              <a:defRPr spc="200" baseline="0"/>
            </a:lvl1pPr>
          </a:lstStyle>
          <a:p>
            <a:r>
              <a:rPr lang="de-DE" dirty="0"/>
              <a:t>Mastertitelformat bearbeiten</a:t>
            </a:r>
            <a:endParaRPr lang="en-US" dirty="0"/>
          </a:p>
        </p:txBody>
      </p:sp>
      <p:sp>
        <p:nvSpPr>
          <p:cNvPr id="6" name="Bildplatzhalter 5"/>
          <p:cNvSpPr>
            <a:spLocks noGrp="1"/>
          </p:cNvSpPr>
          <p:nvPr>
            <p:ph type="pic" sz="quarter" idx="15"/>
          </p:nvPr>
        </p:nvSpPr>
        <p:spPr>
          <a:xfrm>
            <a:off x="5250569" y="1732138"/>
            <a:ext cx="3895208" cy="3908072"/>
          </a:xfrm>
          <a:custGeom>
            <a:avLst/>
            <a:gdLst>
              <a:gd name="connsiteX0" fmla="*/ 0 w 2844800"/>
              <a:gd name="connsiteY0" fmla="*/ 1492250 h 1492250"/>
              <a:gd name="connsiteX1" fmla="*/ 1422400 w 2844800"/>
              <a:gd name="connsiteY1" fmla="*/ 0 h 1492250"/>
              <a:gd name="connsiteX2" fmla="*/ 2844800 w 2844800"/>
              <a:gd name="connsiteY2" fmla="*/ 1492250 h 1492250"/>
              <a:gd name="connsiteX3" fmla="*/ 0 w 2844800"/>
              <a:gd name="connsiteY3" fmla="*/ 1492250 h 1492250"/>
              <a:gd name="connsiteX0" fmla="*/ 0 w 3719689"/>
              <a:gd name="connsiteY0" fmla="*/ 1492250 h 3366205"/>
              <a:gd name="connsiteX1" fmla="*/ 1422400 w 3719689"/>
              <a:gd name="connsiteY1" fmla="*/ 0 h 3366205"/>
              <a:gd name="connsiteX2" fmla="*/ 3719689 w 3719689"/>
              <a:gd name="connsiteY2" fmla="*/ 3366205 h 3366205"/>
              <a:gd name="connsiteX3" fmla="*/ 0 w 3719689"/>
              <a:gd name="connsiteY3" fmla="*/ 1492250 h 3366205"/>
              <a:gd name="connsiteX0" fmla="*/ 0 w 3905955"/>
              <a:gd name="connsiteY0" fmla="*/ 1938161 h 3812116"/>
              <a:gd name="connsiteX1" fmla="*/ 3905955 w 3905955"/>
              <a:gd name="connsiteY1" fmla="*/ 0 h 3812116"/>
              <a:gd name="connsiteX2" fmla="*/ 3719689 w 3905955"/>
              <a:gd name="connsiteY2" fmla="*/ 3812116 h 3812116"/>
              <a:gd name="connsiteX3" fmla="*/ 0 w 3905955"/>
              <a:gd name="connsiteY3" fmla="*/ 1938161 h 3812116"/>
              <a:gd name="connsiteX0" fmla="*/ 0 w 3905955"/>
              <a:gd name="connsiteY0" fmla="*/ 1938161 h 3496027"/>
              <a:gd name="connsiteX1" fmla="*/ 3905955 w 3905955"/>
              <a:gd name="connsiteY1" fmla="*/ 0 h 3496027"/>
              <a:gd name="connsiteX2" fmla="*/ 3900311 w 3905955"/>
              <a:gd name="connsiteY2" fmla="*/ 3496027 h 3496027"/>
              <a:gd name="connsiteX3" fmla="*/ 0 w 3905955"/>
              <a:gd name="connsiteY3" fmla="*/ 1938161 h 3496027"/>
              <a:gd name="connsiteX0" fmla="*/ 0 w 3900342"/>
              <a:gd name="connsiteY0" fmla="*/ 1830917 h 3388783"/>
              <a:gd name="connsiteX1" fmla="*/ 3821289 w 3900342"/>
              <a:gd name="connsiteY1" fmla="*/ 0 h 3388783"/>
              <a:gd name="connsiteX2" fmla="*/ 3900311 w 3900342"/>
              <a:gd name="connsiteY2" fmla="*/ 3388783 h 3388783"/>
              <a:gd name="connsiteX3" fmla="*/ 0 w 3900342"/>
              <a:gd name="connsiteY3" fmla="*/ 1830917 h 3388783"/>
              <a:gd name="connsiteX0" fmla="*/ 0 w 3900561"/>
              <a:gd name="connsiteY0" fmla="*/ 1932517 h 3490383"/>
              <a:gd name="connsiteX1" fmla="*/ 3894666 w 3900561"/>
              <a:gd name="connsiteY1" fmla="*/ 0 h 3490383"/>
              <a:gd name="connsiteX2" fmla="*/ 3900311 w 3900561"/>
              <a:gd name="connsiteY2" fmla="*/ 3490383 h 3490383"/>
              <a:gd name="connsiteX3" fmla="*/ 0 w 3900561"/>
              <a:gd name="connsiteY3" fmla="*/ 1932517 h 3490383"/>
              <a:gd name="connsiteX0" fmla="*/ 0 w 3895208"/>
              <a:gd name="connsiteY0" fmla="*/ 1932517 h 3908072"/>
              <a:gd name="connsiteX1" fmla="*/ 3894666 w 3895208"/>
              <a:gd name="connsiteY1" fmla="*/ 0 h 3908072"/>
              <a:gd name="connsiteX2" fmla="*/ 3894666 w 3895208"/>
              <a:gd name="connsiteY2" fmla="*/ 3908072 h 3908072"/>
              <a:gd name="connsiteX3" fmla="*/ 0 w 3895208"/>
              <a:gd name="connsiteY3" fmla="*/ 1932517 h 3908072"/>
            </a:gdLst>
            <a:ahLst/>
            <a:cxnLst>
              <a:cxn ang="0">
                <a:pos x="connsiteX0" y="connsiteY0"/>
              </a:cxn>
              <a:cxn ang="0">
                <a:pos x="connsiteX1" y="connsiteY1"/>
              </a:cxn>
              <a:cxn ang="0">
                <a:pos x="connsiteX2" y="connsiteY2"/>
              </a:cxn>
              <a:cxn ang="0">
                <a:pos x="connsiteX3" y="connsiteY3"/>
              </a:cxn>
            </a:cxnLst>
            <a:rect l="l" t="t" r="r" b="b"/>
            <a:pathLst>
              <a:path w="3895208" h="3908072">
                <a:moveTo>
                  <a:pt x="0" y="1932517"/>
                </a:moveTo>
                <a:lnTo>
                  <a:pt x="3894666" y="0"/>
                </a:lnTo>
                <a:cubicBezTo>
                  <a:pt x="3892785" y="1165342"/>
                  <a:pt x="3896547" y="2742730"/>
                  <a:pt x="3894666" y="3908072"/>
                </a:cubicBezTo>
                <a:lnTo>
                  <a:pt x="0" y="1932517"/>
                </a:lnTo>
                <a:close/>
              </a:path>
            </a:pathLst>
          </a:custGeom>
          <a:solidFill>
            <a:schemeClr val="accent6"/>
          </a:solidFill>
        </p:spPr>
        <p:txBody>
          <a:bodyPr rtlCol="0" anchor="ctr">
            <a:normAutofit/>
          </a:bodyPr>
          <a:lstStyle>
            <a:lvl1pPr marL="0" indent="0" algn="r">
              <a:spcBef>
                <a:spcPts val="500"/>
              </a:spcBef>
              <a:buFont typeface="Arial" panose="020B0604020202020204" pitchFamily="34" charset="0"/>
              <a:buNone/>
              <a:defRPr sz="1600"/>
            </a:lvl1pPr>
          </a:lstStyle>
          <a:p>
            <a:pPr lvl="0"/>
            <a:r>
              <a:rPr lang="de-DE" noProof="0"/>
              <a:t>Bild durch Klicken auf Symbol hinzufügen</a:t>
            </a:r>
            <a:endParaRPr lang="de-DE" noProof="0" dirty="0"/>
          </a:p>
        </p:txBody>
      </p:sp>
      <p:sp>
        <p:nvSpPr>
          <p:cNvPr id="14" name="Bildplatzhalter 13"/>
          <p:cNvSpPr>
            <a:spLocks noGrp="1"/>
          </p:cNvSpPr>
          <p:nvPr>
            <p:ph type="pic" sz="quarter" idx="16"/>
          </p:nvPr>
        </p:nvSpPr>
        <p:spPr>
          <a:xfrm>
            <a:off x="6142614" y="1023853"/>
            <a:ext cx="2114407" cy="2121623"/>
          </a:xfrm>
          <a:custGeom>
            <a:avLst/>
            <a:gdLst>
              <a:gd name="connsiteX0" fmla="*/ 0 w 1614487"/>
              <a:gd name="connsiteY0" fmla="*/ 0 h 2119313"/>
              <a:gd name="connsiteX1" fmla="*/ 1614487 w 1614487"/>
              <a:gd name="connsiteY1" fmla="*/ 0 h 2119313"/>
              <a:gd name="connsiteX2" fmla="*/ 1614487 w 1614487"/>
              <a:gd name="connsiteY2" fmla="*/ 2119313 h 2119313"/>
              <a:gd name="connsiteX3" fmla="*/ 0 w 1614487"/>
              <a:gd name="connsiteY3" fmla="*/ 2119313 h 2119313"/>
              <a:gd name="connsiteX4" fmla="*/ 0 w 1614487"/>
              <a:gd name="connsiteY4" fmla="*/ 0 h 2119313"/>
              <a:gd name="connsiteX0" fmla="*/ 0 w 1614487"/>
              <a:gd name="connsiteY0" fmla="*/ 0 h 2119313"/>
              <a:gd name="connsiteX1" fmla="*/ 1614487 w 1614487"/>
              <a:gd name="connsiteY1" fmla="*/ 2119313 h 2119313"/>
              <a:gd name="connsiteX2" fmla="*/ 0 w 1614487"/>
              <a:gd name="connsiteY2" fmla="*/ 2119313 h 2119313"/>
              <a:gd name="connsiteX3" fmla="*/ 0 w 1614487"/>
              <a:gd name="connsiteY3" fmla="*/ 0 h 2119313"/>
              <a:gd name="connsiteX0" fmla="*/ 90054 w 1614487"/>
              <a:gd name="connsiteY0" fmla="*/ 0 h 2244004"/>
              <a:gd name="connsiteX1" fmla="*/ 1614487 w 1614487"/>
              <a:gd name="connsiteY1" fmla="*/ 2244004 h 2244004"/>
              <a:gd name="connsiteX2" fmla="*/ 0 w 1614487"/>
              <a:gd name="connsiteY2" fmla="*/ 2244004 h 2244004"/>
              <a:gd name="connsiteX3" fmla="*/ 90054 w 1614487"/>
              <a:gd name="connsiteY3" fmla="*/ 0 h 2244004"/>
              <a:gd name="connsiteX0" fmla="*/ 0 w 1524433"/>
              <a:gd name="connsiteY0" fmla="*/ 0 h 2244004"/>
              <a:gd name="connsiteX1" fmla="*/ 1524433 w 1524433"/>
              <a:gd name="connsiteY1" fmla="*/ 2244004 h 2244004"/>
              <a:gd name="connsiteX2" fmla="*/ 6927 w 1524433"/>
              <a:gd name="connsiteY2" fmla="*/ 2160877 h 2244004"/>
              <a:gd name="connsiteX3" fmla="*/ 0 w 1524433"/>
              <a:gd name="connsiteY3" fmla="*/ 0 h 2244004"/>
              <a:gd name="connsiteX0" fmla="*/ 0 w 2120179"/>
              <a:gd name="connsiteY0" fmla="*/ 0 h 2160877"/>
              <a:gd name="connsiteX1" fmla="*/ 2120179 w 2120179"/>
              <a:gd name="connsiteY1" fmla="*/ 1080223 h 2160877"/>
              <a:gd name="connsiteX2" fmla="*/ 6927 w 2120179"/>
              <a:gd name="connsiteY2" fmla="*/ 2160877 h 2160877"/>
              <a:gd name="connsiteX3" fmla="*/ 0 w 2120179"/>
              <a:gd name="connsiteY3" fmla="*/ 0 h 2160877"/>
              <a:gd name="connsiteX0" fmla="*/ 0 w 2120179"/>
              <a:gd name="connsiteY0" fmla="*/ 0 h 2147023"/>
              <a:gd name="connsiteX1" fmla="*/ 2120179 w 2120179"/>
              <a:gd name="connsiteY1" fmla="*/ 1080223 h 2147023"/>
              <a:gd name="connsiteX2" fmla="*/ 6927 w 2120179"/>
              <a:gd name="connsiteY2" fmla="*/ 2147023 h 2147023"/>
              <a:gd name="connsiteX3" fmla="*/ 0 w 2120179"/>
              <a:gd name="connsiteY3" fmla="*/ 0 h 2147023"/>
              <a:gd name="connsiteX0" fmla="*/ 6928 w 2127107"/>
              <a:gd name="connsiteY0" fmla="*/ 0 h 2147023"/>
              <a:gd name="connsiteX1" fmla="*/ 2127107 w 2127107"/>
              <a:gd name="connsiteY1" fmla="*/ 1080223 h 2147023"/>
              <a:gd name="connsiteX2" fmla="*/ 0 w 2127107"/>
              <a:gd name="connsiteY2" fmla="*/ 2147023 h 2147023"/>
              <a:gd name="connsiteX3" fmla="*/ 6928 w 2127107"/>
              <a:gd name="connsiteY3" fmla="*/ 0 h 2147023"/>
              <a:gd name="connsiteX0" fmla="*/ 338 w 2120517"/>
              <a:gd name="connsiteY0" fmla="*/ 0 h 2147023"/>
              <a:gd name="connsiteX1" fmla="*/ 2120517 w 2120517"/>
              <a:gd name="connsiteY1" fmla="*/ 1080223 h 2147023"/>
              <a:gd name="connsiteX2" fmla="*/ 6110 w 2120517"/>
              <a:gd name="connsiteY2" fmla="*/ 2147023 h 2147023"/>
              <a:gd name="connsiteX3" fmla="*/ 338 w 2120517"/>
              <a:gd name="connsiteY3" fmla="*/ 0 h 2147023"/>
              <a:gd name="connsiteX0" fmla="*/ 35503 w 2114407"/>
              <a:gd name="connsiteY0" fmla="*/ 0 h 2004148"/>
              <a:gd name="connsiteX1" fmla="*/ 2114407 w 2114407"/>
              <a:gd name="connsiteY1" fmla="*/ 937348 h 2004148"/>
              <a:gd name="connsiteX2" fmla="*/ 0 w 2114407"/>
              <a:gd name="connsiteY2" fmla="*/ 2004148 h 2004148"/>
              <a:gd name="connsiteX3" fmla="*/ 35503 w 2114407"/>
              <a:gd name="connsiteY3" fmla="*/ 0 h 2004148"/>
              <a:gd name="connsiteX0" fmla="*/ 6928 w 2114407"/>
              <a:gd name="connsiteY0" fmla="*/ 0 h 2121623"/>
              <a:gd name="connsiteX1" fmla="*/ 2114407 w 2114407"/>
              <a:gd name="connsiteY1" fmla="*/ 1054823 h 2121623"/>
              <a:gd name="connsiteX2" fmla="*/ 0 w 2114407"/>
              <a:gd name="connsiteY2" fmla="*/ 2121623 h 2121623"/>
              <a:gd name="connsiteX3" fmla="*/ 6928 w 2114407"/>
              <a:gd name="connsiteY3" fmla="*/ 0 h 2121623"/>
            </a:gdLst>
            <a:ahLst/>
            <a:cxnLst>
              <a:cxn ang="0">
                <a:pos x="connsiteX0" y="connsiteY0"/>
              </a:cxn>
              <a:cxn ang="0">
                <a:pos x="connsiteX1" y="connsiteY1"/>
              </a:cxn>
              <a:cxn ang="0">
                <a:pos x="connsiteX2" y="connsiteY2"/>
              </a:cxn>
              <a:cxn ang="0">
                <a:pos x="connsiteX3" y="connsiteY3"/>
              </a:cxn>
            </a:cxnLst>
            <a:rect l="l" t="t" r="r" b="b"/>
            <a:pathLst>
              <a:path w="2114407" h="2121623">
                <a:moveTo>
                  <a:pt x="6928" y="0"/>
                </a:moveTo>
                <a:lnTo>
                  <a:pt x="2114407" y="1054823"/>
                </a:lnTo>
                <a:lnTo>
                  <a:pt x="0" y="2121623"/>
                </a:lnTo>
                <a:cubicBezTo>
                  <a:pt x="2309" y="1405949"/>
                  <a:pt x="4619" y="715674"/>
                  <a:pt x="6928" y="0"/>
                </a:cubicBezTo>
                <a:close/>
              </a:path>
            </a:pathLst>
          </a:custGeom>
          <a:solidFill>
            <a:schemeClr val="accent6"/>
          </a:solidFill>
        </p:spPr>
        <p:txBody>
          <a:bodyPr rtlCol="0" anchor="ctr">
            <a:normAutofit/>
          </a:bodyPr>
          <a:lstStyle>
            <a:lvl1pPr marL="0" indent="0" algn="l">
              <a:lnSpc>
                <a:spcPct val="100000"/>
              </a:lnSpc>
              <a:spcBef>
                <a:spcPts val="100"/>
              </a:spcBef>
              <a:buFont typeface="Arial" panose="020B0604020202020204" pitchFamily="34" charset="0"/>
              <a:buNone/>
              <a:defRPr sz="1400"/>
            </a:lvl1pPr>
          </a:lstStyle>
          <a:p>
            <a:pPr lvl="0"/>
            <a:r>
              <a:rPr lang="de-DE" noProof="0"/>
              <a:t>Bild durch Klicken auf Symbol hinzufügen</a:t>
            </a:r>
            <a:endParaRPr lang="de-DE" noProof="0" dirty="0"/>
          </a:p>
        </p:txBody>
      </p:sp>
    </p:spTree>
    <p:extLst>
      <p:ext uri="{BB962C8B-B14F-4D97-AF65-F5344CB8AC3E}">
        <p14:creationId xmlns:p14="http://schemas.microsoft.com/office/powerpoint/2010/main" val="42823337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heme" Target="../theme/theme2.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image" Target="../media/image2.png"/><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56F0ED-DEAA-BE4B-4FB5-441A7C92876F}"/>
              </a:ext>
            </a:extLst>
          </p:cNvPr>
          <p:cNvSpPr>
            <a:spLocks noGrp="1"/>
          </p:cNvSpPr>
          <p:nvPr>
            <p:ph type="title"/>
          </p:nvPr>
        </p:nvSpPr>
        <p:spPr>
          <a:xfrm>
            <a:off x="250825" y="388938"/>
            <a:ext cx="7723188" cy="454025"/>
          </a:xfrm>
          <a:prstGeom prst="rect">
            <a:avLst/>
          </a:prstGeom>
        </p:spPr>
        <p:txBody>
          <a:bodyPr vert="horz" lIns="0" tIns="0" rIns="0" bIns="0" rtlCol="0" anchor="t" anchorCtr="0">
            <a:noAutofit/>
          </a:bodyPr>
          <a:lstStyle/>
          <a:p>
            <a:r>
              <a:rPr lang="de-DE" dirty="0"/>
              <a:t>TITEL BEARBEITEN</a:t>
            </a:r>
            <a:endParaRPr lang="en-US" dirty="0"/>
          </a:p>
        </p:txBody>
      </p:sp>
      <p:sp>
        <p:nvSpPr>
          <p:cNvPr id="1027" name="Text Placeholder 2">
            <a:extLst>
              <a:ext uri="{FF2B5EF4-FFF2-40B4-BE49-F238E27FC236}">
                <a16:creationId xmlns:a16="http://schemas.microsoft.com/office/drawing/2014/main" id="{73976ED4-82E0-ACDF-3FCF-499136D9B453}"/>
              </a:ext>
            </a:extLst>
          </p:cNvPr>
          <p:cNvSpPr>
            <a:spLocks noGrp="1" noChangeArrowheads="1"/>
          </p:cNvSpPr>
          <p:nvPr>
            <p:ph type="body" idx="1"/>
          </p:nvPr>
        </p:nvSpPr>
        <p:spPr bwMode="auto">
          <a:xfrm>
            <a:off x="250825" y="1616075"/>
            <a:ext cx="8642350" cy="265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dirty="0"/>
              <a:t>Mastertextformat bearbeiten</a:t>
            </a:r>
          </a:p>
          <a:p>
            <a:pPr lvl="1"/>
            <a:r>
              <a:rPr lang="de-DE" altLang="de-DE" dirty="0"/>
              <a:t>Zweite Ebene</a:t>
            </a:r>
          </a:p>
          <a:p>
            <a:pPr lvl="2"/>
            <a:r>
              <a:rPr lang="de-DE" altLang="de-DE" dirty="0"/>
              <a:t>Dritte Ebene</a:t>
            </a:r>
          </a:p>
          <a:p>
            <a:pPr lvl="3"/>
            <a:r>
              <a:rPr lang="de-DE" altLang="de-DE" dirty="0"/>
              <a:t>Vierte Ebene</a:t>
            </a:r>
          </a:p>
          <a:p>
            <a:pPr lvl="4"/>
            <a:r>
              <a:rPr lang="de-DE" altLang="de-DE" dirty="0"/>
              <a:t>Fünfte Ebene</a:t>
            </a:r>
          </a:p>
        </p:txBody>
      </p:sp>
      <p:pic>
        <p:nvPicPr>
          <p:cNvPr id="1028" name="Grafik 13">
            <a:extLst>
              <a:ext uri="{FF2B5EF4-FFF2-40B4-BE49-F238E27FC236}">
                <a16:creationId xmlns:a16="http://schemas.microsoft.com/office/drawing/2014/main" id="{3211999E-3EB5-D6A8-F3C4-BB5744E8067C}"/>
              </a:ext>
            </a:extLst>
          </p:cNvPr>
          <p:cNvPicPr>
            <a:picLocks noChangeAspect="1" noChangeArrowheads="1"/>
          </p:cNvPicPr>
          <p:nvPr userDrawn="1"/>
        </p:nvPicPr>
        <p:blipFill>
          <a:blip r:embed="rId15" cstate="hqprint">
            <a:extLst>
              <a:ext uri="{28A0092B-C50C-407E-A947-70E740481C1C}">
                <a14:useLocalDpi xmlns:a14="http://schemas.microsoft.com/office/drawing/2010/main" val="0"/>
              </a:ext>
            </a:extLst>
          </a:blip>
          <a:srcRect/>
          <a:stretch>
            <a:fillRect/>
          </a:stretch>
        </p:blipFill>
        <p:spPr bwMode="auto">
          <a:xfrm>
            <a:off x="8172450" y="238125"/>
            <a:ext cx="720725"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9" name="Textfeld 5">
            <a:extLst>
              <a:ext uri="{FF2B5EF4-FFF2-40B4-BE49-F238E27FC236}">
                <a16:creationId xmlns:a16="http://schemas.microsoft.com/office/drawing/2014/main" id="{8270EA10-0076-6214-3B8A-34F27A5CAFB4}"/>
              </a:ext>
            </a:extLst>
          </p:cNvPr>
          <p:cNvSpPr txBox="1">
            <a:spLocks noChangeArrowheads="1"/>
          </p:cNvSpPr>
          <p:nvPr userDrawn="1"/>
        </p:nvSpPr>
        <p:spPr bwMode="auto">
          <a:xfrm>
            <a:off x="6115050" y="4635500"/>
            <a:ext cx="27844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1300">
                <a:solidFill>
                  <a:schemeClr val="tx1"/>
                </a:solidFill>
                <a:latin typeface="Meta IGM" panose="02000503040000020004" pitchFamily="2" charset="0"/>
              </a:defRPr>
            </a:lvl1pPr>
            <a:lvl2pPr marL="742950" indent="-285750">
              <a:defRPr sz="1300">
                <a:solidFill>
                  <a:schemeClr val="tx1"/>
                </a:solidFill>
                <a:latin typeface="Meta IGM" panose="02000503040000020004" pitchFamily="2" charset="0"/>
              </a:defRPr>
            </a:lvl2pPr>
            <a:lvl3pPr marL="1143000" indent="-228600">
              <a:defRPr sz="1300">
                <a:solidFill>
                  <a:schemeClr val="tx1"/>
                </a:solidFill>
                <a:latin typeface="Meta IGM" panose="02000503040000020004" pitchFamily="2" charset="0"/>
              </a:defRPr>
            </a:lvl3pPr>
            <a:lvl4pPr marL="1600200" indent="-228600">
              <a:defRPr sz="1300">
                <a:solidFill>
                  <a:schemeClr val="tx1"/>
                </a:solidFill>
                <a:latin typeface="Meta IGM" panose="02000503040000020004" pitchFamily="2" charset="0"/>
              </a:defRPr>
            </a:lvl4pPr>
            <a:lvl5pPr marL="2057400" indent="-228600">
              <a:defRPr sz="1300">
                <a:solidFill>
                  <a:schemeClr val="tx1"/>
                </a:solidFill>
                <a:latin typeface="Meta IGM" panose="02000503040000020004" pitchFamily="2" charset="0"/>
              </a:defRPr>
            </a:lvl5pPr>
            <a:lvl6pPr marL="2514600" indent="-228600" defTabSz="685800" fontAlgn="base">
              <a:spcBef>
                <a:spcPct val="0"/>
              </a:spcBef>
              <a:spcAft>
                <a:spcPct val="0"/>
              </a:spcAft>
              <a:defRPr sz="1300">
                <a:solidFill>
                  <a:schemeClr val="tx1"/>
                </a:solidFill>
                <a:latin typeface="Meta IGM" panose="02000503040000020004" pitchFamily="2" charset="0"/>
              </a:defRPr>
            </a:lvl6pPr>
            <a:lvl7pPr marL="2971800" indent="-228600" defTabSz="685800" fontAlgn="base">
              <a:spcBef>
                <a:spcPct val="0"/>
              </a:spcBef>
              <a:spcAft>
                <a:spcPct val="0"/>
              </a:spcAft>
              <a:defRPr sz="1300">
                <a:solidFill>
                  <a:schemeClr val="tx1"/>
                </a:solidFill>
                <a:latin typeface="Meta IGM" panose="02000503040000020004" pitchFamily="2" charset="0"/>
              </a:defRPr>
            </a:lvl7pPr>
            <a:lvl8pPr marL="3429000" indent="-228600" defTabSz="685800" fontAlgn="base">
              <a:spcBef>
                <a:spcPct val="0"/>
              </a:spcBef>
              <a:spcAft>
                <a:spcPct val="0"/>
              </a:spcAft>
              <a:defRPr sz="1300">
                <a:solidFill>
                  <a:schemeClr val="tx1"/>
                </a:solidFill>
                <a:latin typeface="Meta IGM" panose="02000503040000020004" pitchFamily="2" charset="0"/>
              </a:defRPr>
            </a:lvl8pPr>
            <a:lvl9pPr marL="3886200" indent="-228600" defTabSz="685800" fontAlgn="base">
              <a:spcBef>
                <a:spcPct val="0"/>
              </a:spcBef>
              <a:spcAft>
                <a:spcPct val="0"/>
              </a:spcAft>
              <a:defRPr sz="1300">
                <a:solidFill>
                  <a:schemeClr val="tx1"/>
                </a:solidFill>
                <a:latin typeface="Meta IGM" panose="02000503040000020004" pitchFamily="2" charset="0"/>
              </a:defRPr>
            </a:lvl9pPr>
          </a:lstStyle>
          <a:p>
            <a:pPr algn="r" eaLnBrk="1" hangingPunct="1"/>
            <a:r>
              <a:rPr lang="de-DE" altLang="de-DE" sz="1000" dirty="0">
                <a:solidFill>
                  <a:srgbClr val="3C3C3B"/>
                </a:solidFill>
              </a:rPr>
              <a:t>IG Metall</a:t>
            </a:r>
          </a:p>
          <a:p>
            <a:pPr algn="r" eaLnBrk="1" hangingPunct="1"/>
            <a:r>
              <a:rPr lang="de-DE" altLang="de-DE" sz="1000" b="1" dirty="0">
                <a:solidFill>
                  <a:srgbClr val="FF0000"/>
                </a:solidFill>
              </a:rPr>
              <a:t>GLIEDERUNG</a:t>
            </a:r>
          </a:p>
        </p:txBody>
      </p:sp>
    </p:spTree>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10" r:id="rId5"/>
    <p:sldLayoutId id="2147483709" r:id="rId6"/>
    <p:sldLayoutId id="2147483711" r:id="rId7"/>
    <p:sldLayoutId id="2147483712" r:id="rId8"/>
    <p:sldLayoutId id="2147483713" r:id="rId9"/>
    <p:sldLayoutId id="2147483714" r:id="rId10"/>
    <p:sldLayoutId id="2147483715" r:id="rId11"/>
    <p:sldLayoutId id="2147483716" r:id="rId12"/>
    <p:sldLayoutId id="2147483730" r:id="rId13"/>
  </p:sldLayoutIdLst>
  <p:hf sldNum="0" hdr="0" dt="0"/>
  <p:txStyles>
    <p:titleStyle>
      <a:lvl1pPr algn="l" defTabSz="685800" rtl="0" fontAlgn="base">
        <a:lnSpc>
          <a:spcPct val="90000"/>
        </a:lnSpc>
        <a:spcBef>
          <a:spcPct val="0"/>
        </a:spcBef>
        <a:spcAft>
          <a:spcPct val="0"/>
        </a:spcAft>
        <a:defRPr sz="4000" b="1" kern="1200" cap="all" spc="200">
          <a:solidFill>
            <a:srgbClr val="E3051B"/>
          </a:solidFill>
          <a:latin typeface="+mj-lt"/>
          <a:ea typeface="+mj-ea"/>
          <a:cs typeface="Calibri" panose="020F0502020204030204" pitchFamily="34" charset="0"/>
        </a:defRPr>
      </a:lvl1pPr>
      <a:lvl2pPr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2pPr>
      <a:lvl3pPr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3pPr>
      <a:lvl4pPr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4pPr>
      <a:lvl5pPr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5pPr>
      <a:lvl6pPr marL="457200"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6pPr>
      <a:lvl7pPr marL="914400"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7pPr>
      <a:lvl8pPr marL="1371600"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8pPr>
      <a:lvl9pPr marL="1828800"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9pPr>
    </p:titleStyle>
    <p:bodyStyle>
      <a:lvl1pPr marL="171450" indent="-242888" algn="l" defTabSz="685800" rtl="0" fontAlgn="base">
        <a:lnSpc>
          <a:spcPct val="90000"/>
        </a:lnSpc>
        <a:spcBef>
          <a:spcPts val="750"/>
        </a:spcBef>
        <a:spcAft>
          <a:spcPct val="0"/>
        </a:spcAft>
        <a:buSzPct val="90000"/>
        <a:buBlip>
          <a:blip r:embed="rId16"/>
        </a:buBlip>
        <a:defRPr kern="1200">
          <a:solidFill>
            <a:srgbClr val="3C3C3B"/>
          </a:solidFill>
          <a:latin typeface="+mn-lt"/>
          <a:ea typeface="+mn-ea"/>
          <a:cs typeface="Calibri" panose="020F0502020204030204" pitchFamily="34" charset="0"/>
        </a:defRPr>
      </a:lvl1pPr>
      <a:lvl2pPr marL="514350" indent="-242888" algn="l" defTabSz="685800" rtl="0" fontAlgn="base">
        <a:lnSpc>
          <a:spcPct val="90000"/>
        </a:lnSpc>
        <a:spcBef>
          <a:spcPts val="375"/>
        </a:spcBef>
        <a:spcAft>
          <a:spcPct val="0"/>
        </a:spcAft>
        <a:buSzPct val="90000"/>
        <a:buBlip>
          <a:blip r:embed="rId16"/>
        </a:buBlip>
        <a:defRPr kern="1200">
          <a:solidFill>
            <a:srgbClr val="3C3C3B"/>
          </a:solidFill>
          <a:latin typeface="+mn-lt"/>
          <a:ea typeface="+mn-ea"/>
          <a:cs typeface="Calibri" panose="020F0502020204030204" pitchFamily="34" charset="0"/>
        </a:defRPr>
      </a:lvl2pPr>
      <a:lvl3pPr marL="784225" indent="-242888" algn="l" defTabSz="685800" rtl="0" fontAlgn="base">
        <a:lnSpc>
          <a:spcPct val="90000"/>
        </a:lnSpc>
        <a:spcBef>
          <a:spcPts val="375"/>
        </a:spcBef>
        <a:spcAft>
          <a:spcPct val="0"/>
        </a:spcAft>
        <a:buSzPct val="90000"/>
        <a:buBlip>
          <a:blip r:embed="rId16"/>
        </a:buBlip>
        <a:defRPr kern="1200">
          <a:solidFill>
            <a:srgbClr val="3C3C3B"/>
          </a:solidFill>
          <a:latin typeface="+mn-lt"/>
          <a:ea typeface="+mn-ea"/>
          <a:cs typeface="Calibri" panose="020F0502020204030204" pitchFamily="34" charset="0"/>
        </a:defRPr>
      </a:lvl3pPr>
      <a:lvl4pPr marL="1055688" indent="-242888" algn="l" defTabSz="685800" rtl="0" fontAlgn="base">
        <a:lnSpc>
          <a:spcPct val="90000"/>
        </a:lnSpc>
        <a:spcBef>
          <a:spcPts val="375"/>
        </a:spcBef>
        <a:spcAft>
          <a:spcPct val="0"/>
        </a:spcAft>
        <a:buSzPct val="90000"/>
        <a:buBlip>
          <a:blip r:embed="rId16"/>
        </a:buBlip>
        <a:defRPr kern="1200">
          <a:solidFill>
            <a:srgbClr val="3C3C3B"/>
          </a:solidFill>
          <a:latin typeface="+mn-lt"/>
          <a:ea typeface="+mn-ea"/>
          <a:cs typeface="Calibri" panose="020F0502020204030204" pitchFamily="34" charset="0"/>
        </a:defRPr>
      </a:lvl4pPr>
      <a:lvl5pPr marL="1325563" indent="-242888" algn="l" defTabSz="685800" rtl="0" fontAlgn="base">
        <a:lnSpc>
          <a:spcPct val="90000"/>
        </a:lnSpc>
        <a:spcBef>
          <a:spcPts val="375"/>
        </a:spcBef>
        <a:spcAft>
          <a:spcPct val="0"/>
        </a:spcAft>
        <a:buBlip>
          <a:blip r:embed="rId16"/>
        </a:buBlip>
        <a:defRPr kern="1200">
          <a:solidFill>
            <a:srgbClr val="3C3C3B"/>
          </a:solidFill>
          <a:latin typeface="+mn-lt"/>
          <a:ea typeface="+mn-ea"/>
          <a:cs typeface="Calibri" panose="020F050202020403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800" b="0" i="0" kern="1200">
          <a:solidFill>
            <a:srgbClr val="3C3C3B"/>
          </a:solidFill>
          <a:latin typeface="Meta IGM" panose="02000503040000020004" pitchFamily="2" charset="0"/>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0825" y="388800"/>
            <a:ext cx="7722401" cy="454025"/>
          </a:xfrm>
          <a:prstGeom prst="rect">
            <a:avLst/>
          </a:prstGeom>
        </p:spPr>
        <p:txBody>
          <a:bodyPr vert="horz" lIns="0" tIns="0" rIns="0" bIns="0" rtlCol="0" anchor="t" anchorCtr="0">
            <a:noAutofit/>
          </a:bodyPr>
          <a:lstStyle/>
          <a:p>
            <a:r>
              <a:rPr lang="de-DE" dirty="0"/>
              <a:t>TITEL BEARBEITEN</a:t>
            </a:r>
            <a:endParaRPr lang="en-US" dirty="0"/>
          </a:p>
        </p:txBody>
      </p:sp>
      <p:sp>
        <p:nvSpPr>
          <p:cNvPr id="3" name="Text Placeholder 2"/>
          <p:cNvSpPr>
            <a:spLocks noGrp="1"/>
          </p:cNvSpPr>
          <p:nvPr>
            <p:ph type="body" idx="1"/>
          </p:nvPr>
        </p:nvSpPr>
        <p:spPr>
          <a:xfrm>
            <a:off x="250825" y="1616400"/>
            <a:ext cx="8642349" cy="2653198"/>
          </a:xfrm>
          <a:prstGeom prst="rect">
            <a:avLst/>
          </a:prstGeom>
        </p:spPr>
        <p:txBody>
          <a:bodyPr vert="horz" lIns="91440" tIns="45720" rIns="91440" bIns="45720" rtlCol="0">
            <a:norm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pic>
        <p:nvPicPr>
          <p:cNvPr id="14" name="Grafik 13">
            <a:extLst>
              <a:ext uri="{FF2B5EF4-FFF2-40B4-BE49-F238E27FC236}">
                <a16:creationId xmlns:a16="http://schemas.microsoft.com/office/drawing/2014/main" id="{70113CA0-0DD7-9548-B4A8-43615A11C389}"/>
              </a:ext>
            </a:extLst>
          </p:cNvPr>
          <p:cNvPicPr>
            <a:picLocks noChangeAspect="1"/>
          </p:cNvPicPr>
          <p:nvPr userDrawn="1"/>
        </p:nvPicPr>
        <p:blipFill>
          <a:blip r:embed="rId14" cstate="hqprint">
            <a:extLst>
              <a:ext uri="{28A0092B-C50C-407E-A947-70E740481C1C}">
                <a14:useLocalDpi xmlns:a14="http://schemas.microsoft.com/office/drawing/2010/main"/>
              </a:ext>
            </a:extLst>
          </a:blip>
          <a:stretch>
            <a:fillRect/>
          </a:stretch>
        </p:blipFill>
        <p:spPr>
          <a:xfrm>
            <a:off x="8173175" y="238618"/>
            <a:ext cx="720000" cy="720000"/>
          </a:xfrm>
          <a:prstGeom prst="rect">
            <a:avLst/>
          </a:prstGeom>
        </p:spPr>
      </p:pic>
      <p:sp>
        <p:nvSpPr>
          <p:cNvPr id="6" name="Textfeld 5">
            <a:extLst>
              <a:ext uri="{FF2B5EF4-FFF2-40B4-BE49-F238E27FC236}">
                <a16:creationId xmlns:a16="http://schemas.microsoft.com/office/drawing/2014/main" id="{61566813-E909-A142-B31F-03FCE51CCD4D}"/>
              </a:ext>
            </a:extLst>
          </p:cNvPr>
          <p:cNvSpPr txBox="1"/>
          <p:nvPr userDrawn="1"/>
        </p:nvSpPr>
        <p:spPr>
          <a:xfrm>
            <a:off x="6115050" y="4636168"/>
            <a:ext cx="2784031" cy="307777"/>
          </a:xfrm>
          <a:prstGeom prst="rect">
            <a:avLst/>
          </a:prstGeom>
          <a:noFill/>
        </p:spPr>
        <p:txBody>
          <a:bodyPr wrap="square" lIns="0" tIns="0" rIns="0" bIns="0" rtlCol="0">
            <a:spAutoFit/>
          </a:bodyPr>
          <a:lstStyle/>
          <a:p>
            <a:pPr algn="r"/>
            <a:r>
              <a:rPr lang="de-DE" sz="1000" b="0" i="0" kern="1200" dirty="0">
                <a:solidFill>
                  <a:srgbClr val="3C3C3B"/>
                </a:solidFill>
                <a:effectLst/>
                <a:latin typeface="Meta IGM" panose="02000503040000020004" pitchFamily="2" charset="0"/>
                <a:ea typeface="+mn-ea"/>
                <a:cs typeface="+mn-cs"/>
              </a:rPr>
              <a:t>IG Metall</a:t>
            </a:r>
          </a:p>
          <a:p>
            <a:pPr algn="r"/>
            <a:r>
              <a:rPr lang="de-DE" sz="1000" b="1" i="0" kern="1200" dirty="0">
                <a:solidFill>
                  <a:srgbClr val="FF0000"/>
                </a:solidFill>
                <a:effectLst/>
                <a:latin typeface="Meta IGM" panose="02000503040000020004" pitchFamily="2" charset="0"/>
                <a:ea typeface="+mn-ea"/>
                <a:cs typeface="+mn-cs"/>
              </a:rPr>
              <a:t>GLIEDERUNG EINFÜGEN</a:t>
            </a:r>
          </a:p>
        </p:txBody>
      </p:sp>
    </p:spTree>
    <p:extLst>
      <p:ext uri="{BB962C8B-B14F-4D97-AF65-F5344CB8AC3E}">
        <p14:creationId xmlns:p14="http://schemas.microsoft.com/office/powerpoint/2010/main" val="4220850218"/>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727" r:id="rId10"/>
    <p:sldLayoutId id="2147483728" r:id="rId11"/>
    <p:sldLayoutId id="2147483729" r:id="rId12"/>
  </p:sldLayoutIdLst>
  <p:hf sldNum="0" hdr="0" dt="0"/>
  <p:txStyles>
    <p:titleStyle>
      <a:lvl1pPr algn="l" defTabSz="685800" rtl="0" eaLnBrk="1" latinLnBrk="0" hangingPunct="1">
        <a:lnSpc>
          <a:spcPct val="90000"/>
        </a:lnSpc>
        <a:spcBef>
          <a:spcPct val="0"/>
        </a:spcBef>
        <a:buNone/>
        <a:defRPr sz="4000" b="1" i="0" kern="1200" cap="all" spc="200" baseline="0">
          <a:solidFill>
            <a:srgbClr val="E3051B"/>
          </a:solidFill>
          <a:latin typeface="+mj-lt"/>
          <a:ea typeface="+mj-ea"/>
          <a:cs typeface="Calibri" panose="020F0502020204030204" pitchFamily="34" charset="0"/>
        </a:defRPr>
      </a:lvl1pPr>
    </p:titleStyle>
    <p:bodyStyle>
      <a:lvl1pPr marL="171450" indent="-243450" algn="l" defTabSz="685800" rtl="0" eaLnBrk="1" latinLnBrk="0" hangingPunct="1">
        <a:lnSpc>
          <a:spcPct val="90000"/>
        </a:lnSpc>
        <a:spcBef>
          <a:spcPts val="750"/>
        </a:spcBef>
        <a:buSzPct val="90000"/>
        <a:buFontTx/>
        <a:buBlip>
          <a:blip r:embed="rId15"/>
        </a:buBlip>
        <a:defRPr sz="1800" b="0" i="0" kern="1200">
          <a:solidFill>
            <a:srgbClr val="3C3C3B"/>
          </a:solidFill>
          <a:latin typeface="+mn-lt"/>
          <a:ea typeface="+mn-ea"/>
          <a:cs typeface="Calibri" panose="020F0502020204030204" pitchFamily="34" charset="0"/>
        </a:defRPr>
      </a:lvl1pPr>
      <a:lvl2pPr marL="514350" indent="-243450" algn="l" defTabSz="685800" rtl="0" eaLnBrk="1" latinLnBrk="0" hangingPunct="1">
        <a:lnSpc>
          <a:spcPct val="90000"/>
        </a:lnSpc>
        <a:spcBef>
          <a:spcPts val="375"/>
        </a:spcBef>
        <a:buSzPct val="90000"/>
        <a:buFontTx/>
        <a:buBlip>
          <a:blip r:embed="rId15"/>
        </a:buBlip>
        <a:defRPr sz="1800" b="0" i="0" kern="1200">
          <a:solidFill>
            <a:srgbClr val="3C3C3B"/>
          </a:solidFill>
          <a:latin typeface="+mn-lt"/>
          <a:ea typeface="+mn-ea"/>
          <a:cs typeface="Calibri" panose="020F0502020204030204" pitchFamily="34" charset="0"/>
        </a:defRPr>
      </a:lvl2pPr>
      <a:lvl3pPr marL="785250" indent="-243450" algn="l" defTabSz="685800" rtl="0" eaLnBrk="1" latinLnBrk="0" hangingPunct="1">
        <a:lnSpc>
          <a:spcPct val="90000"/>
        </a:lnSpc>
        <a:spcBef>
          <a:spcPts val="375"/>
        </a:spcBef>
        <a:buSzPct val="90000"/>
        <a:buFontTx/>
        <a:buBlip>
          <a:blip r:embed="rId15"/>
        </a:buBlip>
        <a:defRPr sz="1800" b="0" i="0" kern="1200">
          <a:solidFill>
            <a:srgbClr val="3C3C3B"/>
          </a:solidFill>
          <a:latin typeface="+mn-lt"/>
          <a:ea typeface="+mn-ea"/>
          <a:cs typeface="Calibri" panose="020F0502020204030204" pitchFamily="34" charset="0"/>
        </a:defRPr>
      </a:lvl3pPr>
      <a:lvl4pPr marL="1056150" indent="-243450" algn="l" defTabSz="685800" rtl="0" eaLnBrk="1" latinLnBrk="0" hangingPunct="1">
        <a:lnSpc>
          <a:spcPct val="90000"/>
        </a:lnSpc>
        <a:spcBef>
          <a:spcPts val="375"/>
        </a:spcBef>
        <a:buSzPct val="90000"/>
        <a:buFontTx/>
        <a:buBlip>
          <a:blip r:embed="rId15"/>
        </a:buBlip>
        <a:defRPr sz="1800" b="0" i="0" kern="1200">
          <a:solidFill>
            <a:srgbClr val="3C3C3B"/>
          </a:solidFill>
          <a:latin typeface="+mn-lt"/>
          <a:ea typeface="+mn-ea"/>
          <a:cs typeface="Calibri" panose="020F0502020204030204" pitchFamily="34" charset="0"/>
        </a:defRPr>
      </a:lvl4pPr>
      <a:lvl5pPr marL="1327050" indent="-243450" algn="l" defTabSz="685800" rtl="0" eaLnBrk="1" latinLnBrk="0" hangingPunct="1">
        <a:lnSpc>
          <a:spcPct val="90000"/>
        </a:lnSpc>
        <a:spcBef>
          <a:spcPts val="375"/>
        </a:spcBef>
        <a:buFontTx/>
        <a:buBlip>
          <a:blip r:embed="rId15"/>
        </a:buBlip>
        <a:defRPr sz="1800" b="0" i="0" kern="1200">
          <a:solidFill>
            <a:srgbClr val="3C3C3B"/>
          </a:solidFill>
          <a:latin typeface="+mn-lt"/>
          <a:ea typeface="+mn-ea"/>
          <a:cs typeface="Calibri" panose="020F050202020403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800" b="0" i="0" kern="1200">
          <a:solidFill>
            <a:srgbClr val="3C3C3B"/>
          </a:solidFill>
          <a:latin typeface="Meta IGM" panose="02000503040000020004" pitchFamily="2" charset="0"/>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guide id="3" pos="158">
          <p15:clr>
            <a:srgbClr val="F26B43"/>
          </p15:clr>
        </p15:guide>
        <p15:guide id="4" pos="5602">
          <p15:clr>
            <a:srgbClr val="F26B43"/>
          </p15:clr>
        </p15:guide>
        <p15:guide id="5" orient="horz" pos="146">
          <p15:clr>
            <a:srgbClr val="F26B43"/>
          </p15:clr>
        </p15:guide>
        <p15:guide id="6" orient="horz" pos="3094">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11.xml"/><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statistik.arbeitsagentur.de/DE/Navigation/Statistiken/Interaktive-Statistiken/Ausbildungsmarkt/Ausbildungsmarkt-Nav.html"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10.xml"/><Relationship Id="rId4" Type="http://schemas.openxmlformats.org/officeDocument/2006/relationships/image" Target="../media/image27.jpeg"/></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emf"/><Relationship Id="rId4" Type="http://schemas.openxmlformats.org/officeDocument/2006/relationships/image" Target="../media/image30.jpeg"/></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7.xml"/><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hyperlink" Target="https://www.youtube.com/watch?v=Iapk9wSrf3M" TargetMode="Externa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hyperlink" Target="https://intranet.bo-it.de/cps/rde/xchg/intranet/style.xsl/view_83881.htm"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hyperlink" Target="https://intranet.bo-it.de/cps/rde/xbcr/intranet/20221013_Musterfragebogen_f_r_Gesch_ftsstellen_zur_Ausbildungssitu.pdf" TargetMode="External"/><Relationship Id="rId5" Type="http://schemas.openxmlformats.org/officeDocument/2006/relationships/image" Target="../media/image2.png"/><Relationship Id="rId4" Type="http://schemas.openxmlformats.org/officeDocument/2006/relationships/image" Target="../media/image37.png"/></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openxmlformats.org/officeDocument/2006/relationships/image" Target="../media/image38.png"/><Relationship Id="rId4" Type="http://schemas.openxmlformats.org/officeDocument/2006/relationships/hyperlink" Target="https://intranet.bo-it.de/cps/rde/xbcr/intranet/20221013_2022_10_10_Faktenblatt_Ausbildungspl_tze_sichern.pdf"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7.xml"/><Relationship Id="rId5" Type="http://schemas.openxmlformats.org/officeDocument/2006/relationships/image" Target="../media/image39.png"/><Relationship Id="rId4" Type="http://schemas.openxmlformats.org/officeDocument/2006/relationships/hyperlink" Target="https://intranet.bo-it.de/cps/rde/xbcr/intranet/20221013_2022_10_10_Faktenblatt_Mitbestimmung_Auswahlrichtlinie.pdf"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7.xml"/><Relationship Id="rId5" Type="http://schemas.openxmlformats.org/officeDocument/2006/relationships/image" Target="../media/image40.png"/><Relationship Id="rId4" Type="http://schemas.openxmlformats.org/officeDocument/2006/relationships/hyperlink" Target="https://intranet.bo-it.de/cps/rde/xbcr/intranet/20221013_2022_10_10_Fragenkatalog_Ausbildungsbedarf.pdf"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7.xml"/><Relationship Id="rId5" Type="http://schemas.openxmlformats.org/officeDocument/2006/relationships/image" Target="../media/image41.png"/><Relationship Id="rId4" Type="http://schemas.openxmlformats.org/officeDocument/2006/relationships/hyperlink" Target="https://intranet.bo-it.de/cps/rde/xbcr/intranet/20231002_Broschuere_Ausbilden_Zukunft_sichern.pdf" TargetMode="Externa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hyperlink" Target="https://intranet.bo-it.de/cps/rde/xbcr/intranet/SaarbrueckenI.zip"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hyperlink" Target="https://intranet.bo-it.de/cps/rde/xbcr/intranet/SaarbrueckenII.zip"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hyperlink" Target="https://intranet.bo-it.de/cps/rde/xbcr/intranet/BestoftheRest.zip"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hyperlink" Target="https://intranet.bo-it.de/cps/rde/xbcr/intranet/Goeppingengeislingen.zip"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hyperlink" Target="https://intranet.bo-it.de/cps/rde/xbcr/intranet/20231004_SOS_Ausbildung_Workshop.zip" TargetMode="Externa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13.xml"/><Relationship Id="rId5" Type="http://schemas.openxmlformats.org/officeDocument/2006/relationships/image" Target="../media/image21.png"/><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extplatzhalter 3"/>
          <p:cNvSpPr>
            <a:spLocks noGrp="1"/>
          </p:cNvSpPr>
          <p:nvPr>
            <p:ph type="body" sz="quarter" idx="14"/>
          </p:nvPr>
        </p:nvSpPr>
        <p:spPr/>
        <p:txBody>
          <a:bodyPr/>
          <a:lstStyle/>
          <a:p>
            <a:endParaRPr lang="de-DE" dirty="0"/>
          </a:p>
        </p:txBody>
      </p:sp>
      <p:sp>
        <p:nvSpPr>
          <p:cNvPr id="5" name="Textfeld 4"/>
          <p:cNvSpPr txBox="1"/>
          <p:nvPr/>
        </p:nvSpPr>
        <p:spPr>
          <a:xfrm>
            <a:off x="327820" y="1037338"/>
            <a:ext cx="7094956" cy="3354765"/>
          </a:xfrm>
          <a:prstGeom prst="rect">
            <a:avLst/>
          </a:prstGeom>
          <a:noFill/>
        </p:spPr>
        <p:txBody>
          <a:bodyPr wrap="square" rtlCol="0">
            <a:spAutoFit/>
          </a:bodyPr>
          <a:lstStyle/>
          <a:p>
            <a:pPr marL="0" marR="0" lvl="0" indent="0" algn="l" defTabSz="685800" rtl="0" eaLnBrk="0" fontAlgn="base" latinLnBrk="0" hangingPunct="0">
              <a:lnSpc>
                <a:spcPct val="100000"/>
              </a:lnSpc>
              <a:spcBef>
                <a:spcPct val="0"/>
              </a:spcBef>
              <a:spcAft>
                <a:spcPct val="0"/>
              </a:spcAft>
              <a:buClrTx/>
              <a:buSzTx/>
              <a:buFontTx/>
              <a:buNone/>
              <a:tabLst/>
              <a:defRPr/>
            </a:pPr>
            <a:r>
              <a:rPr kumimoji="0" lang="de-DE" sz="2000" b="1" i="0" u="none" strike="noStrike" kern="1200" cap="none" spc="0" normalizeH="0" baseline="0" noProof="0" dirty="0">
                <a:ln>
                  <a:noFill/>
                </a:ln>
                <a:solidFill>
                  <a:srgbClr val="E2051A"/>
                </a:solidFill>
                <a:effectLst/>
                <a:uLnTx/>
                <a:uFillTx/>
                <a:latin typeface="Meta IGM" panose="02000503040000020004" pitchFamily="2" charset="0"/>
                <a:ea typeface="+mn-ea"/>
                <a:cs typeface="+mn-cs"/>
              </a:rPr>
              <a:t>Hinweise:</a:t>
            </a:r>
            <a:br>
              <a:rPr kumimoji="0" lang="de-DE" sz="1200" b="0" i="0" u="none" strike="noStrike" kern="1200" cap="none" spc="0" normalizeH="0" baseline="0" noProof="0" dirty="0">
                <a:ln>
                  <a:noFill/>
                </a:ln>
                <a:solidFill>
                  <a:srgbClr val="E2051A"/>
                </a:solidFill>
                <a:effectLst/>
                <a:uLnTx/>
                <a:uFillTx/>
                <a:latin typeface="Meta IGM" panose="02000503040000020004" pitchFamily="2" charset="0"/>
                <a:ea typeface="+mn-ea"/>
                <a:cs typeface="+mn-cs"/>
              </a:rPr>
            </a:br>
            <a:endParaRPr kumimoji="0" lang="de-DE" sz="1200" b="0" i="0" u="none" strike="noStrike" kern="1200" cap="none" spc="0" normalizeH="0" baseline="0" noProof="0" dirty="0">
              <a:ln>
                <a:noFill/>
              </a:ln>
              <a:solidFill>
                <a:srgbClr val="E2051A"/>
              </a:solidFill>
              <a:effectLst/>
              <a:uLnTx/>
              <a:uFillTx/>
              <a:latin typeface="Meta IGM" panose="02000503040000020004" pitchFamily="2" charset="0"/>
              <a:ea typeface="+mn-ea"/>
              <a:cs typeface="+mn-cs"/>
            </a:endParaRPr>
          </a:p>
          <a:p>
            <a:pPr marL="0" marR="0" lvl="0" indent="0" algn="l" defTabSz="685800" rtl="0" eaLnBrk="0" fontAlgn="base" latinLnBrk="0" hangingPunct="0">
              <a:lnSpc>
                <a:spcPct val="100000"/>
              </a:lnSpc>
              <a:spcBef>
                <a:spcPct val="0"/>
              </a:spcBef>
              <a:spcAft>
                <a:spcPct val="0"/>
              </a:spcAft>
              <a:buClrTx/>
              <a:buSzTx/>
              <a:buFontTx/>
              <a:buNone/>
              <a:tabLst/>
              <a:defRPr/>
            </a:pPr>
            <a:r>
              <a:rPr kumimoji="0" lang="de-DE" sz="1200" b="0" i="0" u="none" strike="noStrike" kern="1200" cap="none" spc="0" normalizeH="0" baseline="0" noProof="0" dirty="0">
                <a:ln>
                  <a:noFill/>
                </a:ln>
                <a:solidFill>
                  <a:srgbClr val="E2051A"/>
                </a:solidFill>
                <a:effectLst/>
                <a:uLnTx/>
                <a:uFillTx/>
                <a:latin typeface="Meta IGM" panose="02000503040000020004" pitchFamily="2" charset="0"/>
                <a:ea typeface="+mn-ea"/>
                <a:cs typeface="+mn-cs"/>
              </a:rPr>
              <a:t>1. Bevor ihr mit der Präsentation beginnt solltet ihr euch überlegen ob ihr ein eigenes Beispiel zur Sicherung und Besetzung von Ausbildungsplätzen vorstellen könnt. Alternativ sind im Anhang der Materialsammlung Beispiele, die vorgestellt werden können und entsprechend eingeblendet werden müssen. Dazu ist eine Platzhalterfolie im Foliensatz, die aber noch eingeblendet werden muss.</a:t>
            </a:r>
          </a:p>
          <a:p>
            <a:pPr marL="0" marR="0" lvl="0" indent="0" algn="l" defTabSz="685800" rtl="0" eaLnBrk="0" fontAlgn="base" latinLnBrk="0" hangingPunct="0">
              <a:lnSpc>
                <a:spcPct val="100000"/>
              </a:lnSpc>
              <a:spcBef>
                <a:spcPct val="0"/>
              </a:spcBef>
              <a:spcAft>
                <a:spcPct val="0"/>
              </a:spcAft>
              <a:buClrTx/>
              <a:buSzTx/>
              <a:buFontTx/>
              <a:buNone/>
              <a:tabLst/>
              <a:defRPr/>
            </a:pPr>
            <a:endParaRPr kumimoji="0" lang="de-DE" sz="1200" b="1" i="0" u="none" strike="noStrike" kern="1200" cap="none" spc="0" normalizeH="0" baseline="0" noProof="0" dirty="0">
              <a:ln>
                <a:noFill/>
              </a:ln>
              <a:solidFill>
                <a:srgbClr val="E2051A"/>
              </a:solidFill>
              <a:effectLst/>
              <a:uLnTx/>
              <a:uFillTx/>
              <a:latin typeface="Meta IGM" panose="02000503040000020004" pitchFamily="2" charset="0"/>
              <a:ea typeface="+mn-ea"/>
              <a:cs typeface="+mn-cs"/>
            </a:endParaRPr>
          </a:p>
          <a:p>
            <a:pPr marL="0" marR="0" lvl="0" indent="0" algn="l" defTabSz="685800" rtl="0" eaLnBrk="0" fontAlgn="base" latinLnBrk="0" hangingPunct="0">
              <a:lnSpc>
                <a:spcPct val="100000"/>
              </a:lnSpc>
              <a:spcBef>
                <a:spcPct val="0"/>
              </a:spcBef>
              <a:spcAft>
                <a:spcPct val="0"/>
              </a:spcAft>
              <a:buClrTx/>
              <a:buSzTx/>
              <a:buFontTx/>
              <a:buNone/>
              <a:tabLst/>
              <a:defRPr/>
            </a:pPr>
            <a:r>
              <a:rPr kumimoji="0" lang="de-DE" sz="1200" b="0" i="0" u="none" strike="noStrike" kern="1200" cap="none" spc="0" normalizeH="0" baseline="0" noProof="0" dirty="0">
                <a:ln>
                  <a:noFill/>
                </a:ln>
                <a:solidFill>
                  <a:srgbClr val="E2051A"/>
                </a:solidFill>
                <a:effectLst/>
                <a:uLnTx/>
                <a:uFillTx/>
                <a:latin typeface="Meta IGM" panose="02000503040000020004" pitchFamily="2" charset="0"/>
                <a:ea typeface="+mn-ea"/>
                <a:cs typeface="+mn-cs"/>
              </a:rPr>
              <a:t>2. Bevor ihr die Präsentation in Gänze nutzen könnt solltet ihr euch überlegen ob ihr auch Zahlen aus eurer Region vorstellen wollt. Dazu sind an der richtigen Stelle in der Präsentation zwei Platzhalterfolien eingestellt. Eine Folie dient als Anleitung wie man an die Zahlen kommt, die andere Folie zum Einfügen der Zahlen.</a:t>
            </a:r>
          </a:p>
          <a:p>
            <a:pPr marL="0" marR="0" lvl="0" indent="0" algn="l" defTabSz="685800" rtl="0" eaLnBrk="0" fontAlgn="base" latinLnBrk="0" hangingPunct="0">
              <a:lnSpc>
                <a:spcPct val="100000"/>
              </a:lnSpc>
              <a:spcBef>
                <a:spcPct val="0"/>
              </a:spcBef>
              <a:spcAft>
                <a:spcPct val="0"/>
              </a:spcAft>
              <a:buClrTx/>
              <a:buSzTx/>
              <a:buFontTx/>
              <a:buNone/>
              <a:tabLst/>
              <a:defRPr/>
            </a:pPr>
            <a:endParaRPr kumimoji="0" lang="de-DE" sz="1200" b="0" i="0" u="none" strike="noStrike" kern="1200" cap="none" spc="0" normalizeH="0" baseline="0" noProof="0" dirty="0">
              <a:ln>
                <a:noFill/>
              </a:ln>
              <a:solidFill>
                <a:srgbClr val="E2051A"/>
              </a:solidFill>
              <a:effectLst/>
              <a:uLnTx/>
              <a:uFillTx/>
              <a:latin typeface="Meta IGM" panose="02000503040000020004" pitchFamily="2" charset="0"/>
              <a:ea typeface="+mn-ea"/>
              <a:cs typeface="+mn-cs"/>
            </a:endParaRPr>
          </a:p>
          <a:p>
            <a:pPr marL="0" marR="0" lvl="0" indent="0" algn="l" defTabSz="685800" rtl="0" eaLnBrk="0" fontAlgn="base" latinLnBrk="0" hangingPunct="0">
              <a:lnSpc>
                <a:spcPct val="100000"/>
              </a:lnSpc>
              <a:spcBef>
                <a:spcPct val="0"/>
              </a:spcBef>
              <a:spcAft>
                <a:spcPct val="0"/>
              </a:spcAft>
              <a:buClrTx/>
              <a:buSzTx/>
              <a:buFontTx/>
              <a:buNone/>
              <a:tabLst/>
              <a:defRPr/>
            </a:pPr>
            <a:r>
              <a:rPr kumimoji="0" lang="de-DE" sz="1200" b="0" i="0" u="none" strike="noStrike" kern="1200" cap="none" spc="0" normalizeH="0" baseline="0" noProof="0" dirty="0">
                <a:ln>
                  <a:noFill/>
                </a:ln>
                <a:solidFill>
                  <a:srgbClr val="E2051A"/>
                </a:solidFill>
                <a:effectLst/>
                <a:uLnTx/>
                <a:uFillTx/>
                <a:latin typeface="Meta IGM" panose="02000503040000020004" pitchFamily="2" charset="0"/>
                <a:ea typeface="+mn-ea"/>
                <a:cs typeface="+mn-cs"/>
              </a:rPr>
              <a:t>3. Auf der nächsten Folie ist eine Methode als Idee für eine schnelle Abfrage die idealerweise nach dem Video des Jugendausschusses durchgeführt wird.</a:t>
            </a:r>
          </a:p>
          <a:p>
            <a:pPr marL="0" marR="0" lvl="0" indent="0" algn="l" defTabSz="685800" rtl="0" eaLnBrk="0" fontAlgn="base" latinLnBrk="0" hangingPunct="0">
              <a:lnSpc>
                <a:spcPct val="100000"/>
              </a:lnSpc>
              <a:spcBef>
                <a:spcPct val="0"/>
              </a:spcBef>
              <a:spcAft>
                <a:spcPct val="0"/>
              </a:spcAft>
              <a:buClrTx/>
              <a:buSzTx/>
              <a:buFontTx/>
              <a:buNone/>
              <a:tabLst/>
              <a:defRPr/>
            </a:pPr>
            <a:endParaRPr lang="de-DE" sz="1200" dirty="0">
              <a:solidFill>
                <a:srgbClr val="E2051A"/>
              </a:solidFill>
            </a:endParaRPr>
          </a:p>
          <a:p>
            <a:pPr marL="0" marR="0" lvl="0" indent="0" algn="l" defTabSz="685800" rtl="0" eaLnBrk="0" fontAlgn="base" latinLnBrk="0" hangingPunct="0">
              <a:lnSpc>
                <a:spcPct val="100000"/>
              </a:lnSpc>
              <a:spcBef>
                <a:spcPct val="0"/>
              </a:spcBef>
              <a:spcAft>
                <a:spcPct val="0"/>
              </a:spcAft>
              <a:buClrTx/>
              <a:buSzTx/>
              <a:buFontTx/>
              <a:buNone/>
              <a:tabLst/>
              <a:defRPr/>
            </a:pPr>
            <a:r>
              <a:rPr kumimoji="0" lang="de-DE" sz="1200" b="0" i="0" u="none" strike="noStrike" kern="1200" cap="none" spc="0" normalizeH="0" baseline="0" noProof="0" dirty="0">
                <a:ln>
                  <a:noFill/>
                </a:ln>
                <a:solidFill>
                  <a:srgbClr val="E2051A"/>
                </a:solidFill>
                <a:effectLst/>
                <a:uLnTx/>
                <a:uFillTx/>
                <a:latin typeface="Meta IGM" panose="02000503040000020004" pitchFamily="2" charset="0"/>
                <a:ea typeface="+mn-ea"/>
                <a:cs typeface="+mn-cs"/>
              </a:rPr>
              <a:t>4. Am Ende der Präsentation befindet sich eine umfangreiche Materialsammlung, die je nach Situation oder thematischem Schwerpunkt auch genutzt werden kann</a:t>
            </a:r>
            <a:endParaRPr kumimoji="0" lang="de-DE" sz="1300" b="0" i="0" u="none" strike="noStrike" kern="1200" cap="none" spc="0" normalizeH="0" baseline="0" noProof="0" dirty="0">
              <a:ln>
                <a:noFill/>
              </a:ln>
              <a:solidFill>
                <a:srgbClr val="E2051A"/>
              </a:solidFill>
              <a:effectLst/>
              <a:uLnTx/>
              <a:uFillTx/>
              <a:latin typeface="Meta IGM" panose="02000503040000020004" pitchFamily="2" charset="0"/>
              <a:ea typeface="+mn-ea"/>
              <a:cs typeface="+mn-cs"/>
            </a:endParaRPr>
          </a:p>
        </p:txBody>
      </p:sp>
    </p:spTree>
    <p:extLst>
      <p:ext uri="{BB962C8B-B14F-4D97-AF65-F5344CB8AC3E}">
        <p14:creationId xmlns:p14="http://schemas.microsoft.com/office/powerpoint/2010/main" val="11384302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a:xfrm>
            <a:off x="421952" y="4568980"/>
            <a:ext cx="1713219" cy="215444"/>
          </a:xfrm>
          <a:prstGeom prst="rect">
            <a:avLst/>
          </a:prstGeom>
          <a:noFill/>
        </p:spPr>
        <p:txBody>
          <a:bodyPr wrap="square" rtlCol="0">
            <a:spAutoFit/>
          </a:bodyPr>
          <a:lstStyle/>
          <a:p>
            <a:r>
              <a:rPr lang="de-DE" sz="800" i="1" dirty="0">
                <a:solidFill>
                  <a:srgbClr val="3C3C3B"/>
                </a:solidFill>
              </a:rPr>
              <a:t>Quelle: BIBB, BA, eigene Darstellung</a:t>
            </a:r>
          </a:p>
        </p:txBody>
      </p:sp>
      <p:pic>
        <p:nvPicPr>
          <p:cNvPr id="3" name="Grafik 2"/>
          <p:cNvPicPr>
            <a:picLocks noChangeAspect="1"/>
          </p:cNvPicPr>
          <p:nvPr/>
        </p:nvPicPr>
        <p:blipFill>
          <a:blip r:embed="rId3"/>
          <a:stretch>
            <a:fillRect/>
          </a:stretch>
        </p:blipFill>
        <p:spPr>
          <a:xfrm>
            <a:off x="3420874" y="845476"/>
            <a:ext cx="4413520" cy="3938948"/>
          </a:xfrm>
          <a:prstGeom prst="rect">
            <a:avLst/>
          </a:prstGeom>
        </p:spPr>
      </p:pic>
      <p:pic>
        <p:nvPicPr>
          <p:cNvPr id="4" name="Grafik 3"/>
          <p:cNvPicPr>
            <a:picLocks noChangeAspect="1"/>
          </p:cNvPicPr>
          <p:nvPr/>
        </p:nvPicPr>
        <p:blipFill>
          <a:blip r:embed="rId4"/>
          <a:stretch>
            <a:fillRect/>
          </a:stretch>
        </p:blipFill>
        <p:spPr>
          <a:xfrm>
            <a:off x="902458" y="2918912"/>
            <a:ext cx="2669901" cy="1650068"/>
          </a:xfrm>
          <a:prstGeom prst="rect">
            <a:avLst/>
          </a:prstGeom>
        </p:spPr>
      </p:pic>
      <p:sp>
        <p:nvSpPr>
          <p:cNvPr id="6" name="Titel 1">
            <a:extLst>
              <a:ext uri="{FF2B5EF4-FFF2-40B4-BE49-F238E27FC236}">
                <a16:creationId xmlns:a16="http://schemas.microsoft.com/office/drawing/2014/main" id="{4A27A5BD-35DA-B3AD-FF2E-AA105D38C156}"/>
              </a:ext>
            </a:extLst>
          </p:cNvPr>
          <p:cNvSpPr txBox="1">
            <a:spLocks/>
          </p:cNvSpPr>
          <p:nvPr/>
        </p:nvSpPr>
        <p:spPr>
          <a:xfrm>
            <a:off x="250825" y="256387"/>
            <a:ext cx="8642349" cy="454025"/>
          </a:xfrm>
          <a:prstGeom prst="rect">
            <a:avLst/>
          </a:prstGeom>
        </p:spPr>
        <p:txBody>
          <a:bodyPr vert="horz" lIns="0" tIns="0" rIns="0" bIns="0" rtlCol="0" anchor="t" anchorCtr="0">
            <a:noAutofit/>
          </a:bodyPr>
          <a:lstStyle>
            <a:lvl1pPr algn="l" defTabSz="685800" rtl="0" fontAlgn="base">
              <a:lnSpc>
                <a:spcPct val="90000"/>
              </a:lnSpc>
              <a:spcBef>
                <a:spcPct val="0"/>
              </a:spcBef>
              <a:spcAft>
                <a:spcPct val="0"/>
              </a:spcAft>
              <a:defRPr sz="4000" b="1" kern="1200" cap="all" spc="200" baseline="0">
                <a:solidFill>
                  <a:srgbClr val="E3051B"/>
                </a:solidFill>
                <a:latin typeface="+mj-lt"/>
                <a:ea typeface="+mj-ea"/>
                <a:cs typeface="Calibri" panose="020F0502020204030204" pitchFamily="34" charset="0"/>
              </a:defRPr>
            </a:lvl1pPr>
            <a:lvl2pPr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2pPr>
            <a:lvl3pPr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3pPr>
            <a:lvl4pPr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4pPr>
            <a:lvl5pPr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5pPr>
            <a:lvl6pPr marL="457200"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6pPr>
            <a:lvl7pPr marL="914400"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7pPr>
            <a:lvl8pPr marL="1371600"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8pPr>
            <a:lvl9pPr marL="1828800"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9pPr>
          </a:lstStyle>
          <a:p>
            <a:pPr eaLnBrk="1" hangingPunct="1"/>
            <a:r>
              <a:rPr lang="de-DE" dirty="0"/>
              <a:t>Es gibt Potenziale auf allen Lernniveaus </a:t>
            </a:r>
          </a:p>
        </p:txBody>
      </p:sp>
    </p:spTree>
    <p:extLst>
      <p:ext uri="{BB962C8B-B14F-4D97-AF65-F5344CB8AC3E}">
        <p14:creationId xmlns:p14="http://schemas.microsoft.com/office/powerpoint/2010/main" val="420911313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649B2C8-E436-1A84-F7FD-B951FB1F99AE}"/>
              </a:ext>
            </a:extLst>
          </p:cNvPr>
          <p:cNvSpPr>
            <a:spLocks noGrp="1"/>
          </p:cNvSpPr>
          <p:nvPr>
            <p:ph type="title"/>
          </p:nvPr>
        </p:nvSpPr>
        <p:spPr>
          <a:xfrm>
            <a:off x="275576" y="273070"/>
            <a:ext cx="8642349" cy="454025"/>
          </a:xfrm>
        </p:spPr>
        <p:txBody>
          <a:bodyPr/>
          <a:lstStyle/>
          <a:p>
            <a:r>
              <a:rPr lang="de-DE" dirty="0"/>
              <a:t>Triste Aussichten für Hauptschüler*innen</a:t>
            </a:r>
          </a:p>
        </p:txBody>
      </p:sp>
      <p:sp>
        <p:nvSpPr>
          <p:cNvPr id="28" name="Textfeld 27">
            <a:extLst>
              <a:ext uri="{FF2B5EF4-FFF2-40B4-BE49-F238E27FC236}">
                <a16:creationId xmlns:a16="http://schemas.microsoft.com/office/drawing/2014/main" id="{066BC1FB-640C-8006-E559-DA608C28D07E}"/>
              </a:ext>
            </a:extLst>
          </p:cNvPr>
          <p:cNvSpPr txBox="1"/>
          <p:nvPr/>
        </p:nvSpPr>
        <p:spPr>
          <a:xfrm>
            <a:off x="583341" y="4445724"/>
            <a:ext cx="1656184" cy="215444"/>
          </a:xfrm>
          <a:prstGeom prst="rect">
            <a:avLst/>
          </a:prstGeom>
          <a:noFill/>
        </p:spPr>
        <p:txBody>
          <a:bodyPr wrap="square" rtlCol="0">
            <a:spAutoFit/>
          </a:bodyPr>
          <a:lstStyle/>
          <a:p>
            <a:r>
              <a:rPr lang="de-DE" sz="800" dirty="0">
                <a:solidFill>
                  <a:schemeClr val="accent6">
                    <a:lumMod val="10000"/>
                  </a:schemeClr>
                </a:solidFill>
              </a:rPr>
              <a:t>Quelle: Bundesagentur für Arbeit</a:t>
            </a:r>
          </a:p>
        </p:txBody>
      </p:sp>
      <p:grpSp>
        <p:nvGrpSpPr>
          <p:cNvPr id="5" name="Gruppieren 4"/>
          <p:cNvGrpSpPr/>
          <p:nvPr/>
        </p:nvGrpSpPr>
        <p:grpSpPr>
          <a:xfrm>
            <a:off x="397671" y="1207561"/>
            <a:ext cx="7591729" cy="3552063"/>
            <a:chOff x="246945" y="1293565"/>
            <a:chExt cx="7841550" cy="3821887"/>
          </a:xfrm>
        </p:grpSpPr>
        <p:cxnSp>
          <p:nvCxnSpPr>
            <p:cNvPr id="16" name="Gerader Verbinder 15">
              <a:extLst>
                <a:ext uri="{FF2B5EF4-FFF2-40B4-BE49-F238E27FC236}">
                  <a16:creationId xmlns:a16="http://schemas.microsoft.com/office/drawing/2014/main" id="{32AD8BE2-2789-BCF5-082D-23953B71DC4E}"/>
                </a:ext>
              </a:extLst>
            </p:cNvPr>
            <p:cNvCxnSpPr>
              <a:cxnSpLocks/>
            </p:cNvCxnSpPr>
            <p:nvPr/>
          </p:nvCxnSpPr>
          <p:spPr>
            <a:xfrm>
              <a:off x="492906" y="3922199"/>
              <a:ext cx="5974155" cy="0"/>
            </a:xfrm>
            <a:prstGeom prst="line">
              <a:avLst/>
            </a:prstGeom>
            <a:ln w="158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7" name="Textfeld 16">
              <a:extLst>
                <a:ext uri="{FF2B5EF4-FFF2-40B4-BE49-F238E27FC236}">
                  <a16:creationId xmlns:a16="http://schemas.microsoft.com/office/drawing/2014/main" id="{DC32B335-1CE0-89F8-93B9-DFBA420D4F20}"/>
                </a:ext>
              </a:extLst>
            </p:cNvPr>
            <p:cNvSpPr txBox="1"/>
            <p:nvPr/>
          </p:nvSpPr>
          <p:spPr>
            <a:xfrm>
              <a:off x="406526" y="3989790"/>
              <a:ext cx="3866451" cy="738664"/>
            </a:xfrm>
            <a:prstGeom prst="rect">
              <a:avLst/>
            </a:prstGeom>
            <a:noFill/>
          </p:spPr>
          <p:txBody>
            <a:bodyPr wrap="square" rtlCol="0">
              <a:spAutoFit/>
            </a:bodyPr>
            <a:lstStyle/>
            <a:p>
              <a:r>
                <a:rPr lang="de-DE" sz="1400" dirty="0">
                  <a:solidFill>
                    <a:schemeClr val="accent6">
                      <a:lumMod val="10000"/>
                    </a:schemeClr>
                  </a:solidFill>
                </a:rPr>
                <a:t>stehen rechnerisch so viele </a:t>
              </a:r>
              <a:br>
                <a:rPr lang="de-DE" sz="1400" dirty="0">
                  <a:solidFill>
                    <a:schemeClr val="accent6">
                      <a:lumMod val="10000"/>
                    </a:schemeClr>
                  </a:solidFill>
                </a:rPr>
              </a:br>
              <a:r>
                <a:rPr lang="de-DE" sz="1400" dirty="0">
                  <a:solidFill>
                    <a:schemeClr val="accent6">
                      <a:lumMod val="10000"/>
                    </a:schemeClr>
                  </a:solidFill>
                </a:rPr>
                <a:t>betriebliche Ausbildungsplätze </a:t>
              </a:r>
            </a:p>
            <a:p>
              <a:r>
                <a:rPr lang="de-DE" sz="1400" dirty="0">
                  <a:solidFill>
                    <a:schemeClr val="accent6">
                      <a:lumMod val="10000"/>
                    </a:schemeClr>
                  </a:solidFill>
                </a:rPr>
                <a:t>gegenüber:</a:t>
              </a:r>
            </a:p>
          </p:txBody>
        </p:sp>
        <p:sp>
          <p:nvSpPr>
            <p:cNvPr id="18" name="Textfeld 17">
              <a:extLst>
                <a:ext uri="{FF2B5EF4-FFF2-40B4-BE49-F238E27FC236}">
                  <a16:creationId xmlns:a16="http://schemas.microsoft.com/office/drawing/2014/main" id="{875B278F-1110-FFE8-667E-2D178F649AA5}"/>
                </a:ext>
              </a:extLst>
            </p:cNvPr>
            <p:cNvSpPr txBox="1"/>
            <p:nvPr/>
          </p:nvSpPr>
          <p:spPr>
            <a:xfrm>
              <a:off x="409169" y="3531688"/>
              <a:ext cx="4162830" cy="507831"/>
            </a:xfrm>
            <a:prstGeom prst="rect">
              <a:avLst/>
            </a:prstGeom>
            <a:noFill/>
          </p:spPr>
          <p:txBody>
            <a:bodyPr wrap="square" rtlCol="0">
              <a:spAutoFit/>
            </a:bodyPr>
            <a:lstStyle/>
            <a:p>
              <a:r>
                <a:rPr lang="de-DE" sz="1400" dirty="0">
                  <a:solidFill>
                    <a:schemeClr val="accent6">
                      <a:lumMod val="10000"/>
                    </a:schemeClr>
                  </a:solidFill>
                </a:rPr>
                <a:t>100 Bewerber*innen mit Abschluss …</a:t>
              </a:r>
            </a:p>
            <a:p>
              <a:endParaRPr lang="de-DE" sz="1200" dirty="0"/>
            </a:p>
          </p:txBody>
        </p:sp>
        <p:grpSp>
          <p:nvGrpSpPr>
            <p:cNvPr id="4" name="Gruppieren 3">
              <a:extLst>
                <a:ext uri="{FF2B5EF4-FFF2-40B4-BE49-F238E27FC236}">
                  <a16:creationId xmlns:a16="http://schemas.microsoft.com/office/drawing/2014/main" id="{C3CBEB5C-5D86-0E33-8CC6-4CDA80E9EDE1}"/>
                </a:ext>
              </a:extLst>
            </p:cNvPr>
            <p:cNvGrpSpPr/>
            <p:nvPr/>
          </p:nvGrpSpPr>
          <p:grpSpPr>
            <a:xfrm>
              <a:off x="3479983" y="1293565"/>
              <a:ext cx="4608512" cy="3821887"/>
              <a:chOff x="4553409" y="1150189"/>
              <a:chExt cx="4608512" cy="3821887"/>
            </a:xfrm>
          </p:grpSpPr>
          <p:graphicFrame>
            <p:nvGraphicFramePr>
              <p:cNvPr id="10" name="Diagramm 9">
                <a:extLst>
                  <a:ext uri="{FF2B5EF4-FFF2-40B4-BE49-F238E27FC236}">
                    <a16:creationId xmlns:a16="http://schemas.microsoft.com/office/drawing/2014/main" id="{D1D035B3-1A7E-06DC-76C8-E08D12EC264B}"/>
                  </a:ext>
                </a:extLst>
              </p:cNvPr>
              <p:cNvGraphicFramePr/>
              <p:nvPr>
                <p:extLst>
                  <p:ext uri="{D42A27DB-BD31-4B8C-83A1-F6EECF244321}">
                    <p14:modId xmlns:p14="http://schemas.microsoft.com/office/powerpoint/2010/main" val="2463037820"/>
                  </p:ext>
                </p:extLst>
              </p:nvPr>
            </p:nvGraphicFramePr>
            <p:xfrm>
              <a:off x="4553409" y="1150189"/>
              <a:ext cx="4608512" cy="3552395"/>
            </p:xfrm>
            <a:graphic>
              <a:graphicData uri="http://schemas.openxmlformats.org/drawingml/2006/chart">
                <c:chart xmlns:c="http://schemas.openxmlformats.org/drawingml/2006/chart" xmlns:r="http://schemas.openxmlformats.org/officeDocument/2006/relationships" r:id="rId3"/>
              </a:graphicData>
            </a:graphic>
          </p:graphicFrame>
          <p:grpSp>
            <p:nvGrpSpPr>
              <p:cNvPr id="3" name="Gruppieren 2">
                <a:extLst>
                  <a:ext uri="{FF2B5EF4-FFF2-40B4-BE49-F238E27FC236}">
                    <a16:creationId xmlns:a16="http://schemas.microsoft.com/office/drawing/2014/main" id="{AAEBCBE8-FDC9-72EF-AD50-4DB556EEA025}"/>
                  </a:ext>
                </a:extLst>
              </p:cNvPr>
              <p:cNvGrpSpPr/>
              <p:nvPr/>
            </p:nvGrpSpPr>
            <p:grpSpPr>
              <a:xfrm>
                <a:off x="4748271" y="4510411"/>
                <a:ext cx="3692550" cy="461665"/>
                <a:chOff x="4748271" y="4510411"/>
                <a:chExt cx="3692550" cy="461665"/>
              </a:xfrm>
            </p:grpSpPr>
            <p:sp>
              <p:nvSpPr>
                <p:cNvPr id="26" name="Textfeld 25">
                  <a:extLst>
                    <a:ext uri="{FF2B5EF4-FFF2-40B4-BE49-F238E27FC236}">
                      <a16:creationId xmlns:a16="http://schemas.microsoft.com/office/drawing/2014/main" id="{0E744346-8B5D-C82E-7C41-61B460242F71}"/>
                    </a:ext>
                  </a:extLst>
                </p:cNvPr>
                <p:cNvSpPr txBox="1"/>
                <p:nvPr/>
              </p:nvSpPr>
              <p:spPr>
                <a:xfrm>
                  <a:off x="4748271" y="4510411"/>
                  <a:ext cx="1152128" cy="276999"/>
                </a:xfrm>
                <a:prstGeom prst="rect">
                  <a:avLst/>
                </a:prstGeom>
                <a:noFill/>
              </p:spPr>
              <p:txBody>
                <a:bodyPr wrap="square" rtlCol="0">
                  <a:spAutoFit/>
                </a:bodyPr>
                <a:lstStyle/>
                <a:p>
                  <a:r>
                    <a:rPr lang="de-DE" sz="1200" dirty="0">
                      <a:solidFill>
                        <a:schemeClr val="accent6">
                          <a:lumMod val="10000"/>
                        </a:schemeClr>
                      </a:solidFill>
                    </a:rPr>
                    <a:t>Hauptschule</a:t>
                  </a:r>
                </a:p>
              </p:txBody>
            </p:sp>
            <p:sp>
              <p:nvSpPr>
                <p:cNvPr id="27" name="Textfeld 26">
                  <a:extLst>
                    <a:ext uri="{FF2B5EF4-FFF2-40B4-BE49-F238E27FC236}">
                      <a16:creationId xmlns:a16="http://schemas.microsoft.com/office/drawing/2014/main" id="{46BFF21B-8D6D-FE6D-DFBC-E17B4D0175E6}"/>
                    </a:ext>
                  </a:extLst>
                </p:cNvPr>
                <p:cNvSpPr txBox="1"/>
                <p:nvPr/>
              </p:nvSpPr>
              <p:spPr>
                <a:xfrm>
                  <a:off x="5900399" y="4510411"/>
                  <a:ext cx="1008112" cy="276999"/>
                </a:xfrm>
                <a:prstGeom prst="rect">
                  <a:avLst/>
                </a:prstGeom>
                <a:noFill/>
              </p:spPr>
              <p:txBody>
                <a:bodyPr wrap="square" rtlCol="0">
                  <a:spAutoFit/>
                </a:bodyPr>
                <a:lstStyle/>
                <a:p>
                  <a:r>
                    <a:rPr lang="de-DE" sz="1200" dirty="0">
                      <a:solidFill>
                        <a:schemeClr val="accent6">
                          <a:lumMod val="10000"/>
                        </a:schemeClr>
                      </a:solidFill>
                    </a:rPr>
                    <a:t>Realschule</a:t>
                  </a:r>
                </a:p>
              </p:txBody>
            </p:sp>
            <p:sp>
              <p:nvSpPr>
                <p:cNvPr id="29" name="Textfeld 28">
                  <a:extLst>
                    <a:ext uri="{FF2B5EF4-FFF2-40B4-BE49-F238E27FC236}">
                      <a16:creationId xmlns:a16="http://schemas.microsoft.com/office/drawing/2014/main" id="{26E10FD2-07B0-126C-D331-C001BBBC1A64}"/>
                    </a:ext>
                  </a:extLst>
                </p:cNvPr>
                <p:cNvSpPr txBox="1"/>
                <p:nvPr/>
              </p:nvSpPr>
              <p:spPr>
                <a:xfrm>
                  <a:off x="7124534" y="4510411"/>
                  <a:ext cx="1316287" cy="461665"/>
                </a:xfrm>
                <a:prstGeom prst="rect">
                  <a:avLst/>
                </a:prstGeom>
                <a:noFill/>
              </p:spPr>
              <p:txBody>
                <a:bodyPr wrap="square" rtlCol="0">
                  <a:spAutoFit/>
                </a:bodyPr>
                <a:lstStyle/>
                <a:p>
                  <a:r>
                    <a:rPr lang="de-DE" sz="1200" dirty="0">
                      <a:solidFill>
                        <a:schemeClr val="accent6">
                          <a:lumMod val="10000"/>
                        </a:schemeClr>
                      </a:solidFill>
                    </a:rPr>
                    <a:t>(Fach-)Hoch-schulreife</a:t>
                  </a:r>
                </a:p>
              </p:txBody>
            </p:sp>
          </p:grpSp>
        </p:grpSp>
        <p:sp>
          <p:nvSpPr>
            <p:cNvPr id="6" name="Textfeld 5">
              <a:extLst>
                <a:ext uri="{FF2B5EF4-FFF2-40B4-BE49-F238E27FC236}">
                  <a16:creationId xmlns:a16="http://schemas.microsoft.com/office/drawing/2014/main" id="{7DAAB442-4A54-1996-0317-D2B5B81CB520}"/>
                </a:ext>
              </a:extLst>
            </p:cNvPr>
            <p:cNvSpPr txBox="1"/>
            <p:nvPr/>
          </p:nvSpPr>
          <p:spPr>
            <a:xfrm>
              <a:off x="246945" y="1908211"/>
              <a:ext cx="3866451" cy="1077218"/>
            </a:xfrm>
            <a:prstGeom prst="rect">
              <a:avLst/>
            </a:prstGeom>
            <a:noFill/>
          </p:spPr>
          <p:txBody>
            <a:bodyPr wrap="square" rtlCol="0">
              <a:spAutoFit/>
            </a:bodyPr>
            <a:lstStyle/>
            <a:p>
              <a:r>
                <a:rPr lang="de-DE" sz="1600" b="1" dirty="0">
                  <a:solidFill>
                    <a:schemeClr val="accent6">
                      <a:lumMod val="10000"/>
                    </a:schemeClr>
                  </a:solidFill>
                </a:rPr>
                <a:t>Je niedriger der Bildungsabschluss, desto weniger betriebliche Ausbildungsplätze stehen den Bewerber*innen zur Auswahl.</a:t>
              </a:r>
            </a:p>
          </p:txBody>
        </p:sp>
      </p:grpSp>
    </p:spTree>
    <p:extLst>
      <p:ext uri="{BB962C8B-B14F-4D97-AF65-F5344CB8AC3E}">
        <p14:creationId xmlns:p14="http://schemas.microsoft.com/office/powerpoint/2010/main" val="28716650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AAD1E1D3-7A7A-67FD-CA45-8A55FCD0F3E4}"/>
              </a:ext>
            </a:extLst>
          </p:cNvPr>
          <p:cNvSpPr>
            <a:spLocks noGrp="1"/>
          </p:cNvSpPr>
          <p:nvPr>
            <p:ph type="title"/>
          </p:nvPr>
        </p:nvSpPr>
        <p:spPr/>
        <p:txBody>
          <a:bodyPr/>
          <a:lstStyle/>
          <a:p>
            <a:r>
              <a:rPr lang="de-DE" dirty="0"/>
              <a:t>So Sieht es bei uns aus</a:t>
            </a:r>
          </a:p>
        </p:txBody>
      </p:sp>
      <p:sp>
        <p:nvSpPr>
          <p:cNvPr id="8" name="Textplatzhalter 7">
            <a:extLst>
              <a:ext uri="{FF2B5EF4-FFF2-40B4-BE49-F238E27FC236}">
                <a16:creationId xmlns:a16="http://schemas.microsoft.com/office/drawing/2014/main" id="{CE1CBC2A-957D-3F68-C094-16CAEC67905B}"/>
              </a:ext>
            </a:extLst>
          </p:cNvPr>
          <p:cNvSpPr>
            <a:spLocks noGrp="1"/>
          </p:cNvSpPr>
          <p:nvPr>
            <p:ph type="body" sz="quarter" idx="13"/>
          </p:nvPr>
        </p:nvSpPr>
        <p:spPr/>
        <p:txBody>
          <a:bodyPr/>
          <a:lstStyle/>
          <a:p>
            <a:r>
              <a:rPr lang="de-DE" dirty="0"/>
              <a:t>Ausbildungsplätze im Verhältnis zu Bewerber*innen</a:t>
            </a:r>
          </a:p>
        </p:txBody>
      </p:sp>
      <p:sp>
        <p:nvSpPr>
          <p:cNvPr id="2" name="Textfeld 1"/>
          <p:cNvSpPr txBox="1"/>
          <p:nvPr/>
        </p:nvSpPr>
        <p:spPr>
          <a:xfrm>
            <a:off x="3240088" y="2800350"/>
            <a:ext cx="184731" cy="292388"/>
          </a:xfrm>
          <a:prstGeom prst="rect">
            <a:avLst/>
          </a:prstGeom>
          <a:noFill/>
        </p:spPr>
        <p:txBody>
          <a:bodyPr wrap="none" rtlCol="0">
            <a:spAutoFit/>
          </a:bodyPr>
          <a:lstStyle/>
          <a:p>
            <a:endParaRPr lang="de-DE" dirty="0"/>
          </a:p>
        </p:txBody>
      </p:sp>
      <p:sp>
        <p:nvSpPr>
          <p:cNvPr id="5" name="Textfeld 4"/>
          <p:cNvSpPr txBox="1"/>
          <p:nvPr/>
        </p:nvSpPr>
        <p:spPr>
          <a:xfrm>
            <a:off x="1385870" y="2571750"/>
            <a:ext cx="6372257" cy="338554"/>
          </a:xfrm>
          <a:prstGeom prst="rect">
            <a:avLst/>
          </a:prstGeom>
          <a:noFill/>
        </p:spPr>
        <p:txBody>
          <a:bodyPr wrap="none" rtlCol="0">
            <a:spAutoFit/>
          </a:bodyPr>
          <a:lstStyle/>
          <a:p>
            <a:r>
              <a:rPr lang="de-DE" sz="1600" dirty="0"/>
              <a:t>Hier könnt Ihr bezirkliche/lokale Daten einfügen – siehe nächste Folie</a:t>
            </a:r>
          </a:p>
        </p:txBody>
      </p:sp>
    </p:spTree>
    <p:extLst>
      <p:ext uri="{BB962C8B-B14F-4D97-AF65-F5344CB8AC3E}">
        <p14:creationId xmlns:p14="http://schemas.microsoft.com/office/powerpoint/2010/main" val="38534963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solidFill>
                  <a:srgbClr val="7030A0"/>
                </a:solidFill>
              </a:rPr>
              <a:t>Spezifischere </a:t>
            </a:r>
            <a:r>
              <a:rPr lang="de-DE" dirty="0" err="1">
                <a:solidFill>
                  <a:srgbClr val="7030A0"/>
                </a:solidFill>
              </a:rPr>
              <a:t>ZaHlen</a:t>
            </a:r>
            <a:endParaRPr lang="de-DE" dirty="0">
              <a:solidFill>
                <a:srgbClr val="7030A0"/>
              </a:solidFill>
            </a:endParaRPr>
          </a:p>
        </p:txBody>
      </p:sp>
      <p:sp>
        <p:nvSpPr>
          <p:cNvPr id="3" name="Inhaltsplatzhalter 2"/>
          <p:cNvSpPr>
            <a:spLocks noGrp="1"/>
          </p:cNvSpPr>
          <p:nvPr>
            <p:ph idx="1"/>
          </p:nvPr>
        </p:nvSpPr>
        <p:spPr>
          <a:xfrm>
            <a:off x="185511" y="1228650"/>
            <a:ext cx="8642349" cy="2119409"/>
          </a:xfrm>
        </p:spPr>
        <p:txBody>
          <a:bodyPr>
            <a:normAutofit fontScale="70000" lnSpcReduction="20000"/>
          </a:bodyPr>
          <a:lstStyle/>
          <a:p>
            <a:pPr lvl="1"/>
            <a:r>
              <a:rPr lang="de-DE" dirty="0">
                <a:hlinkClick r:id="rId3"/>
              </a:rPr>
              <a:t>Unter diesem Link:  Ausbildungsmarkt – </a:t>
            </a:r>
            <a:br>
              <a:rPr lang="de-DE" dirty="0">
                <a:hlinkClick r:id="rId3"/>
              </a:rPr>
            </a:br>
            <a:r>
              <a:rPr lang="de-DE" dirty="0">
                <a:hlinkClick r:id="rId3"/>
              </a:rPr>
              <a:t>Statistik der Bundesagentur für Arbeit</a:t>
            </a:r>
            <a:br>
              <a:rPr lang="de-DE" dirty="0">
                <a:hlinkClick r:id="rId3"/>
              </a:rPr>
            </a:br>
            <a:r>
              <a:rPr lang="de-DE" dirty="0">
                <a:hlinkClick r:id="rId3"/>
              </a:rPr>
              <a:t> (arbeitsagentur.de)</a:t>
            </a:r>
            <a:r>
              <a:rPr lang="de-DE" dirty="0"/>
              <a:t> könnt Ihr die </a:t>
            </a:r>
            <a:br>
              <a:rPr lang="de-DE" dirty="0"/>
            </a:br>
            <a:r>
              <a:rPr lang="de-DE" dirty="0"/>
              <a:t>aktuellen Ausbildungsmarktzahlen</a:t>
            </a:r>
            <a:br>
              <a:rPr lang="de-DE" dirty="0"/>
            </a:br>
            <a:r>
              <a:rPr lang="de-DE" dirty="0"/>
              <a:t>der BA für euer Bundesland, </a:t>
            </a:r>
            <a:br>
              <a:rPr lang="de-DE" dirty="0"/>
            </a:br>
            <a:r>
              <a:rPr lang="de-DE" dirty="0"/>
              <a:t>eure Agenturbezirke, </a:t>
            </a:r>
            <a:br>
              <a:rPr lang="de-DE" dirty="0"/>
            </a:br>
            <a:r>
              <a:rPr lang="de-DE" dirty="0"/>
              <a:t>Arbeitsamtsbezirke oder Kreise </a:t>
            </a:r>
            <a:br>
              <a:rPr lang="de-DE" dirty="0"/>
            </a:br>
            <a:r>
              <a:rPr lang="de-DE" dirty="0"/>
              <a:t>oder kreisfreie Städte in Form </a:t>
            </a:r>
            <a:br>
              <a:rPr lang="de-DE" dirty="0"/>
            </a:br>
            <a:r>
              <a:rPr lang="de-DE" dirty="0"/>
              <a:t>von Grafiken beziehen </a:t>
            </a:r>
            <a:br>
              <a:rPr lang="de-DE" dirty="0"/>
            </a:br>
            <a:r>
              <a:rPr lang="de-DE" dirty="0"/>
              <a:t>sowie die Entwicklung  der</a:t>
            </a:r>
            <a:br>
              <a:rPr lang="de-DE" dirty="0"/>
            </a:br>
            <a:r>
              <a:rPr lang="de-DE" dirty="0"/>
              <a:t>Angebots-Nachfrage-Relation.</a:t>
            </a:r>
          </a:p>
          <a:p>
            <a:pPr lvl="1"/>
            <a:r>
              <a:rPr lang="de-DE" dirty="0"/>
              <a:t>ACHTET DARAUF dass Ihr die Funktion</a:t>
            </a:r>
            <a:br>
              <a:rPr lang="de-DE" dirty="0"/>
            </a:br>
            <a:r>
              <a:rPr lang="de-DE" dirty="0"/>
              <a:t>„BETRIEBLICH“ auswählt</a:t>
            </a:r>
            <a:br>
              <a:rPr lang="de-DE" dirty="0"/>
            </a:br>
            <a:r>
              <a:rPr lang="de-DE" dirty="0"/>
              <a:t> </a:t>
            </a:r>
          </a:p>
        </p:txBody>
      </p:sp>
      <p:pic>
        <p:nvPicPr>
          <p:cNvPr id="5" name="Grafik 4"/>
          <p:cNvPicPr>
            <a:picLocks noChangeAspect="1"/>
          </p:cNvPicPr>
          <p:nvPr/>
        </p:nvPicPr>
        <p:blipFill>
          <a:blip r:embed="rId4"/>
          <a:stretch>
            <a:fillRect/>
          </a:stretch>
        </p:blipFill>
        <p:spPr>
          <a:xfrm>
            <a:off x="5660573" y="172277"/>
            <a:ext cx="3325222" cy="3047174"/>
          </a:xfrm>
          <a:prstGeom prst="rect">
            <a:avLst/>
          </a:prstGeom>
          <a:effectLst>
            <a:outerShdw blurRad="50800" dist="38100" dir="2700000" algn="tl" rotWithShape="0">
              <a:prstClr val="black">
                <a:alpha val="40000"/>
              </a:prstClr>
            </a:outerShdw>
          </a:effectLst>
        </p:spPr>
      </p:pic>
      <p:pic>
        <p:nvPicPr>
          <p:cNvPr id="6" name="Grafik 5"/>
          <p:cNvPicPr>
            <a:picLocks noChangeAspect="1"/>
          </p:cNvPicPr>
          <p:nvPr/>
        </p:nvPicPr>
        <p:blipFill>
          <a:blip r:embed="rId5"/>
          <a:stretch>
            <a:fillRect/>
          </a:stretch>
        </p:blipFill>
        <p:spPr>
          <a:xfrm>
            <a:off x="5615259" y="3695700"/>
            <a:ext cx="3324225" cy="144780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7630243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2EDB1AB0-F1E5-6C67-112E-FEDCDFC5042A}"/>
              </a:ext>
            </a:extLst>
          </p:cNvPr>
          <p:cNvSpPr>
            <a:spLocks noGrp="1"/>
          </p:cNvSpPr>
          <p:nvPr>
            <p:ph sz="half" idx="1"/>
          </p:nvPr>
        </p:nvSpPr>
        <p:spPr>
          <a:xfrm>
            <a:off x="250826" y="2311400"/>
            <a:ext cx="3042564" cy="2315633"/>
          </a:xfrm>
        </p:spPr>
        <p:txBody>
          <a:bodyPr rtlCol="0">
            <a:normAutofit fontScale="77500" lnSpcReduction="20000"/>
          </a:bodyPr>
          <a:lstStyle/>
          <a:p>
            <a:pPr marL="1350" indent="0" fontAlgn="auto">
              <a:lnSpc>
                <a:spcPct val="130000"/>
              </a:lnSpc>
              <a:spcAft>
                <a:spcPts val="0"/>
              </a:spcAft>
              <a:buNone/>
              <a:defRPr/>
            </a:pPr>
            <a:r>
              <a:rPr lang="de-DE" sz="2600" dirty="0"/>
              <a:t>Es gibt genügend junge Leute, die einen guten Ausbildungsplatz suchen!</a:t>
            </a:r>
          </a:p>
          <a:p>
            <a:pPr marL="1350" indent="0" fontAlgn="auto">
              <a:lnSpc>
                <a:spcPct val="130000"/>
              </a:lnSpc>
              <a:spcAft>
                <a:spcPts val="0"/>
              </a:spcAft>
              <a:buNone/>
              <a:defRPr/>
            </a:pPr>
            <a:r>
              <a:rPr lang="de-DE" sz="2600" dirty="0"/>
              <a:t>Viele Unternehmen machen es sich zu einfach.</a:t>
            </a:r>
            <a:endParaRPr lang="de-DE" sz="2900" dirty="0">
              <a:highlight>
                <a:srgbClr val="FFFF00"/>
              </a:highlight>
            </a:endParaRPr>
          </a:p>
          <a:p>
            <a:pPr marL="1350" indent="0" fontAlgn="auto">
              <a:spcAft>
                <a:spcPts val="0"/>
              </a:spcAft>
              <a:buFontTx/>
              <a:buNone/>
              <a:defRPr/>
            </a:pPr>
            <a:endParaRPr lang="de-DE" sz="2900" dirty="0">
              <a:highlight>
                <a:srgbClr val="FFFF00"/>
              </a:highlight>
            </a:endParaRPr>
          </a:p>
          <a:p>
            <a:pPr marL="1350" indent="0" fontAlgn="auto">
              <a:spcAft>
                <a:spcPts val="0"/>
              </a:spcAft>
              <a:buFontTx/>
              <a:buNone/>
              <a:defRPr/>
            </a:pPr>
            <a:endParaRPr lang="de-DE" sz="2900" dirty="0">
              <a:highlight>
                <a:srgbClr val="FFFF00"/>
              </a:highlight>
            </a:endParaRPr>
          </a:p>
          <a:p>
            <a:pPr fontAlgn="auto">
              <a:spcAft>
                <a:spcPts val="0"/>
              </a:spcAft>
              <a:defRPr/>
            </a:pPr>
            <a:endParaRPr lang="de-DE" dirty="0"/>
          </a:p>
        </p:txBody>
      </p:sp>
      <p:sp>
        <p:nvSpPr>
          <p:cNvPr id="2" name="Titel 1">
            <a:extLst>
              <a:ext uri="{FF2B5EF4-FFF2-40B4-BE49-F238E27FC236}">
                <a16:creationId xmlns:a16="http://schemas.microsoft.com/office/drawing/2014/main" id="{328C55C5-25E6-9123-32BA-2423A2D9F9D3}"/>
              </a:ext>
            </a:extLst>
          </p:cNvPr>
          <p:cNvSpPr>
            <a:spLocks noGrp="1"/>
          </p:cNvSpPr>
          <p:nvPr>
            <p:ph type="title"/>
          </p:nvPr>
        </p:nvSpPr>
        <p:spPr>
          <a:xfrm>
            <a:off x="250826" y="388800"/>
            <a:ext cx="8101012" cy="472175"/>
          </a:xfrm>
        </p:spPr>
        <p:txBody>
          <a:bodyPr/>
          <a:lstStyle/>
          <a:p>
            <a:pPr fontAlgn="auto">
              <a:spcAft>
                <a:spcPts val="0"/>
              </a:spcAft>
              <a:defRPr/>
            </a:pPr>
            <a:r>
              <a:rPr lang="de-DE" sz="3600" dirty="0"/>
              <a:t>Es gibt keine geeigneten Bewerber? </a:t>
            </a:r>
            <a:br>
              <a:rPr lang="de-DE" sz="3600" dirty="0"/>
            </a:br>
            <a:br>
              <a:rPr lang="de-DE" sz="3600" dirty="0"/>
            </a:br>
            <a:br>
              <a:rPr lang="de-DE" sz="3600" dirty="0"/>
            </a:br>
            <a:br>
              <a:rPr lang="de-DE" sz="3600" dirty="0"/>
            </a:br>
            <a:endParaRPr lang="de-DE" sz="2400" dirty="0"/>
          </a:p>
        </p:txBody>
      </p:sp>
      <p:sp>
        <p:nvSpPr>
          <p:cNvPr id="4" name="Inhaltsplatzhalter 2">
            <a:extLst>
              <a:ext uri="{FF2B5EF4-FFF2-40B4-BE49-F238E27FC236}">
                <a16:creationId xmlns:a16="http://schemas.microsoft.com/office/drawing/2014/main" id="{0690A9DB-404C-CF3E-1813-F1BA81019620}"/>
              </a:ext>
            </a:extLst>
          </p:cNvPr>
          <p:cNvSpPr txBox="1">
            <a:spLocks/>
          </p:cNvSpPr>
          <p:nvPr/>
        </p:nvSpPr>
        <p:spPr bwMode="auto">
          <a:xfrm>
            <a:off x="250826" y="1131889"/>
            <a:ext cx="2547758" cy="1052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rtlCol="0" anchor="t" anchorCtr="0" compatLnSpc="1">
            <a:prstTxWarp prst="textNoShape">
              <a:avLst/>
            </a:prstTxWarp>
            <a:normAutofit/>
          </a:bodyPr>
          <a:lstStyle>
            <a:lvl1pPr marL="243450" indent="-242888" algn="l" defTabSz="685800" rtl="0" fontAlgn="base">
              <a:lnSpc>
                <a:spcPct val="90000"/>
              </a:lnSpc>
              <a:spcBef>
                <a:spcPts val="750"/>
              </a:spcBef>
              <a:spcAft>
                <a:spcPct val="0"/>
              </a:spcAft>
              <a:buSzPct val="90000"/>
              <a:buBlip>
                <a:blip r:embed="rId3"/>
              </a:buBlip>
              <a:defRPr kern="1200">
                <a:solidFill>
                  <a:srgbClr val="3C3C3B"/>
                </a:solidFill>
                <a:latin typeface="+mn-lt"/>
                <a:ea typeface="+mn-ea"/>
                <a:cs typeface="Calibri" panose="020F0502020204030204" pitchFamily="34" charset="0"/>
              </a:defRPr>
            </a:lvl1pPr>
            <a:lvl2pPr marL="514350" indent="-242888" algn="l" defTabSz="685800" rtl="0" fontAlgn="base">
              <a:lnSpc>
                <a:spcPct val="90000"/>
              </a:lnSpc>
              <a:spcBef>
                <a:spcPts val="375"/>
              </a:spcBef>
              <a:spcAft>
                <a:spcPct val="0"/>
              </a:spcAft>
              <a:buSzPct val="90000"/>
              <a:buBlip>
                <a:blip r:embed="rId3"/>
              </a:buBlip>
              <a:defRPr kern="1200">
                <a:solidFill>
                  <a:srgbClr val="3C3C3B"/>
                </a:solidFill>
                <a:latin typeface="+mn-lt"/>
                <a:ea typeface="+mn-ea"/>
                <a:cs typeface="Calibri" panose="020F0502020204030204" pitchFamily="34" charset="0"/>
              </a:defRPr>
            </a:lvl2pPr>
            <a:lvl3pPr marL="784225" indent="-242888" algn="l" defTabSz="685800" rtl="0" fontAlgn="base">
              <a:lnSpc>
                <a:spcPct val="90000"/>
              </a:lnSpc>
              <a:spcBef>
                <a:spcPts val="375"/>
              </a:spcBef>
              <a:spcAft>
                <a:spcPct val="0"/>
              </a:spcAft>
              <a:buSzPct val="90000"/>
              <a:buBlip>
                <a:blip r:embed="rId3"/>
              </a:buBlip>
              <a:defRPr kern="1200">
                <a:solidFill>
                  <a:srgbClr val="3C3C3B"/>
                </a:solidFill>
                <a:latin typeface="+mn-lt"/>
                <a:ea typeface="+mn-ea"/>
                <a:cs typeface="Calibri" panose="020F0502020204030204" pitchFamily="34" charset="0"/>
              </a:defRPr>
            </a:lvl3pPr>
            <a:lvl4pPr marL="1055688" indent="-242888" algn="l" defTabSz="685800" rtl="0" fontAlgn="base">
              <a:lnSpc>
                <a:spcPct val="90000"/>
              </a:lnSpc>
              <a:spcBef>
                <a:spcPts val="375"/>
              </a:spcBef>
              <a:spcAft>
                <a:spcPct val="0"/>
              </a:spcAft>
              <a:buSzPct val="90000"/>
              <a:buBlip>
                <a:blip r:embed="rId3"/>
              </a:buBlip>
              <a:defRPr kern="1200">
                <a:solidFill>
                  <a:srgbClr val="3C3C3B"/>
                </a:solidFill>
                <a:latin typeface="+mn-lt"/>
                <a:ea typeface="+mn-ea"/>
                <a:cs typeface="Calibri" panose="020F0502020204030204" pitchFamily="34" charset="0"/>
              </a:defRPr>
            </a:lvl4pPr>
            <a:lvl5pPr marL="1325563" indent="-242888" algn="l" defTabSz="685800" rtl="0" fontAlgn="base">
              <a:lnSpc>
                <a:spcPct val="90000"/>
              </a:lnSpc>
              <a:spcBef>
                <a:spcPts val="375"/>
              </a:spcBef>
              <a:spcAft>
                <a:spcPct val="0"/>
              </a:spcAft>
              <a:buBlip>
                <a:blip r:embed="rId3"/>
              </a:buBlip>
              <a:defRPr kern="1200">
                <a:solidFill>
                  <a:srgbClr val="3C3C3B"/>
                </a:solidFill>
                <a:latin typeface="+mn-lt"/>
                <a:ea typeface="+mn-ea"/>
                <a:cs typeface="Calibri" panose="020F050202020403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800" b="0" i="0" kern="1200">
                <a:solidFill>
                  <a:srgbClr val="3C3C3B"/>
                </a:solidFill>
                <a:latin typeface="Meta IGM" panose="02000503040000020004" pitchFamily="2" charset="0"/>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350" indent="0" eaLnBrk="1" fontAlgn="auto" hangingPunct="1">
              <a:spcAft>
                <a:spcPts val="0"/>
              </a:spcAft>
              <a:buFontTx/>
              <a:buNone/>
              <a:defRPr/>
            </a:pPr>
            <a:r>
              <a:rPr kumimoji="0" lang="de-DE" sz="3200" b="1" i="0" u="none" strike="noStrike" kern="1200" cap="all" spc="200" normalizeH="0" baseline="0" noProof="0" dirty="0">
                <a:ln>
                  <a:noFill/>
                </a:ln>
                <a:solidFill>
                  <a:srgbClr val="E3051B"/>
                </a:solidFill>
                <a:effectLst/>
                <a:uLnTx/>
                <a:uFillTx/>
                <a:latin typeface="Meta Head IGM Cond Black"/>
                <a:ea typeface="+mj-ea"/>
                <a:cs typeface="Calibri" panose="020F0502020204030204" pitchFamily="34" charset="0"/>
              </a:rPr>
              <a:t>Das Stimmt nicht!</a:t>
            </a:r>
            <a:endParaRPr lang="de-DE" sz="3200" dirty="0">
              <a:highlight>
                <a:srgbClr val="FFFF00"/>
              </a:highlight>
            </a:endParaRPr>
          </a:p>
          <a:p>
            <a:pPr eaLnBrk="1" fontAlgn="auto" hangingPunct="1">
              <a:spcAft>
                <a:spcPts val="0"/>
              </a:spcAft>
              <a:defRPr/>
            </a:pPr>
            <a:endParaRPr lang="de-DE" sz="1800" dirty="0"/>
          </a:p>
        </p:txBody>
      </p:sp>
      <p:pic>
        <p:nvPicPr>
          <p:cNvPr id="7" name="Grafik 6" descr="Ein Bild, das draußen, Person, Baum, Junge enthält.&#10;&#10;Automatisch generierte Beschreibung">
            <a:extLst>
              <a:ext uri="{FF2B5EF4-FFF2-40B4-BE49-F238E27FC236}">
                <a16:creationId xmlns:a16="http://schemas.microsoft.com/office/drawing/2014/main" id="{8D19254C-CCEC-FFBC-55B5-F12A88CDD14F}"/>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3406391" y="1131889"/>
            <a:ext cx="5104563" cy="3403042"/>
          </a:xfrm>
          <a:prstGeom prst="rect">
            <a:avLst/>
          </a:prstGeom>
        </p:spPr>
      </p:pic>
    </p:spTree>
    <p:extLst>
      <p:ext uri="{BB962C8B-B14F-4D97-AF65-F5344CB8AC3E}">
        <p14:creationId xmlns:p14="http://schemas.microsoft.com/office/powerpoint/2010/main" val="32288649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Inhaltsplatzhalter 8">
            <a:extLst>
              <a:ext uri="{FF2B5EF4-FFF2-40B4-BE49-F238E27FC236}">
                <a16:creationId xmlns:a16="http://schemas.microsoft.com/office/drawing/2014/main" id="{50159F52-346A-0CEB-1AE4-B6D2545AD439}"/>
              </a:ext>
            </a:extLst>
          </p:cNvPr>
          <p:cNvSpPr>
            <a:spLocks noGrp="1"/>
          </p:cNvSpPr>
          <p:nvPr>
            <p:ph sz="half" idx="1"/>
          </p:nvPr>
        </p:nvSpPr>
        <p:spPr>
          <a:xfrm>
            <a:off x="258092" y="1995686"/>
            <a:ext cx="4228968" cy="2759014"/>
          </a:xfrm>
        </p:spPr>
        <p:txBody>
          <a:bodyPr>
            <a:noAutofit/>
          </a:bodyPr>
          <a:lstStyle/>
          <a:p>
            <a:r>
              <a:rPr lang="de-DE" sz="1600" dirty="0"/>
              <a:t>flexibler sein bei den Anforderungen. </a:t>
            </a:r>
          </a:p>
          <a:p>
            <a:r>
              <a:rPr lang="de-DE" sz="1600" dirty="0"/>
              <a:t>weg vom „Schema F“, mehr Chancen für die heute abgelehnten Bewerber*innen bieten.</a:t>
            </a:r>
          </a:p>
          <a:p>
            <a:r>
              <a:rPr lang="de-DE" sz="1600" dirty="0"/>
              <a:t>mehr tun, um mit Bewerber*innen in Kontakt zu kommen wenn sie als kleine und mittlere Betriebe eher unbekannt sind.</a:t>
            </a:r>
          </a:p>
          <a:p>
            <a:r>
              <a:rPr lang="de-DE" sz="1600" dirty="0"/>
              <a:t>Ausbildungsbedingungen verbessern.</a:t>
            </a:r>
          </a:p>
        </p:txBody>
      </p:sp>
      <p:sp>
        <p:nvSpPr>
          <p:cNvPr id="10" name="Textplatzhalter 9">
            <a:extLst>
              <a:ext uri="{FF2B5EF4-FFF2-40B4-BE49-F238E27FC236}">
                <a16:creationId xmlns:a16="http://schemas.microsoft.com/office/drawing/2014/main" id="{D8A7105D-EB58-8775-712F-EAC48E43A767}"/>
              </a:ext>
            </a:extLst>
          </p:cNvPr>
          <p:cNvSpPr>
            <a:spLocks noGrp="1"/>
          </p:cNvSpPr>
          <p:nvPr>
            <p:ph type="body" sz="quarter" idx="13"/>
          </p:nvPr>
        </p:nvSpPr>
        <p:spPr>
          <a:xfrm>
            <a:off x="250825" y="1419622"/>
            <a:ext cx="4228967" cy="495300"/>
          </a:xfrm>
        </p:spPr>
        <p:txBody>
          <a:bodyPr>
            <a:noAutofit/>
          </a:bodyPr>
          <a:lstStyle/>
          <a:p>
            <a:r>
              <a:rPr lang="de-DE" dirty="0"/>
              <a:t>Unternehmen müssen heute …</a:t>
            </a:r>
          </a:p>
        </p:txBody>
      </p:sp>
      <p:sp>
        <p:nvSpPr>
          <p:cNvPr id="3" name="Bildplatzhalter 2">
            <a:extLst>
              <a:ext uri="{FF2B5EF4-FFF2-40B4-BE49-F238E27FC236}">
                <a16:creationId xmlns:a16="http://schemas.microsoft.com/office/drawing/2014/main" id="{39AA2609-AAE8-CEB6-EE7D-C9852EFA51D5}"/>
              </a:ext>
            </a:extLst>
          </p:cNvPr>
          <p:cNvSpPr>
            <a:spLocks noGrp="1"/>
          </p:cNvSpPr>
          <p:nvPr>
            <p:ph type="pic" sz="quarter" idx="14"/>
          </p:nvPr>
        </p:nvSpPr>
        <p:spPr/>
        <p:txBody>
          <a:bodyPr/>
          <a:lstStyle/>
          <a:p>
            <a:endParaRPr lang="de-DE"/>
          </a:p>
        </p:txBody>
      </p:sp>
      <p:sp>
        <p:nvSpPr>
          <p:cNvPr id="8" name="Titel 7">
            <a:extLst>
              <a:ext uri="{FF2B5EF4-FFF2-40B4-BE49-F238E27FC236}">
                <a16:creationId xmlns:a16="http://schemas.microsoft.com/office/drawing/2014/main" id="{8B73309F-8343-3996-88FF-1FA43757B727}"/>
              </a:ext>
            </a:extLst>
          </p:cNvPr>
          <p:cNvSpPr>
            <a:spLocks noGrp="1"/>
          </p:cNvSpPr>
          <p:nvPr>
            <p:ph type="title"/>
          </p:nvPr>
        </p:nvSpPr>
        <p:spPr>
          <a:xfrm>
            <a:off x="250825" y="388800"/>
            <a:ext cx="7705551" cy="472175"/>
          </a:xfrm>
        </p:spPr>
        <p:txBody>
          <a:bodyPr/>
          <a:lstStyle/>
          <a:p>
            <a:r>
              <a:rPr lang="de-DE" dirty="0"/>
              <a:t>Azubis fallen nicht (Mehr) vom Himmel</a:t>
            </a:r>
          </a:p>
        </p:txBody>
      </p:sp>
      <p:pic>
        <p:nvPicPr>
          <p:cNvPr id="5" name="Grafik 4"/>
          <p:cNvPicPr>
            <a:picLocks noChangeAspect="1"/>
          </p:cNvPicPr>
          <p:nvPr/>
        </p:nvPicPr>
        <p:blipFill rotWithShape="1">
          <a:blip r:embed="rId3"/>
          <a:srcRect l="19777" r="12201"/>
          <a:stretch/>
        </p:blipFill>
        <p:spPr>
          <a:xfrm>
            <a:off x="4757015" y="1080001"/>
            <a:ext cx="4128893" cy="3377034"/>
          </a:xfrm>
          <a:prstGeom prst="rect">
            <a:avLst/>
          </a:prstGeom>
        </p:spPr>
      </p:pic>
    </p:spTree>
    <p:extLst>
      <p:ext uri="{BB962C8B-B14F-4D97-AF65-F5344CB8AC3E}">
        <p14:creationId xmlns:p14="http://schemas.microsoft.com/office/powerpoint/2010/main" val="29378015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descr="Ein Bild, das gelb, darstellend enthält.&#10;&#10;Automatisch generierte Beschreibung">
            <a:extLst>
              <a:ext uri="{FF2B5EF4-FFF2-40B4-BE49-F238E27FC236}">
                <a16:creationId xmlns:a16="http://schemas.microsoft.com/office/drawing/2014/main" id="{EB9D9CFF-D99E-EC9C-A5AD-3254F9DCD662}"/>
              </a:ext>
            </a:extLst>
          </p:cNvPr>
          <p:cNvPicPr>
            <a:picLocks noChangeAspect="1"/>
          </p:cNvPicPr>
          <p:nvPr/>
        </p:nvPicPr>
        <p:blipFill rotWithShape="1">
          <a:blip r:embed="rId3">
            <a:extLst>
              <a:ext uri="{28A0092B-C50C-407E-A947-70E740481C1C}">
                <a14:useLocalDpi xmlns:a14="http://schemas.microsoft.com/office/drawing/2010/main" val="0"/>
              </a:ext>
            </a:extLst>
          </a:blip>
          <a:srcRect r="31129"/>
          <a:stretch/>
        </p:blipFill>
        <p:spPr>
          <a:xfrm>
            <a:off x="5816590" y="-8201"/>
            <a:ext cx="3327410" cy="5143500"/>
          </a:xfrm>
          <a:prstGeom prst="rect">
            <a:avLst/>
          </a:prstGeom>
        </p:spPr>
      </p:pic>
      <p:pic>
        <p:nvPicPr>
          <p:cNvPr id="2" name="Grafik 1" descr="Ein Bild, das Text enthält.&#10;&#10;Automatisch generierte Beschreibung">
            <a:extLst>
              <a:ext uri="{FF2B5EF4-FFF2-40B4-BE49-F238E27FC236}">
                <a16:creationId xmlns:a16="http://schemas.microsoft.com/office/drawing/2014/main" id="{2EF52C4E-16B8-07AF-D33D-54AB9B17B6FD}"/>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l="25852"/>
          <a:stretch/>
        </p:blipFill>
        <p:spPr>
          <a:xfrm>
            <a:off x="0" y="0"/>
            <a:ext cx="3097850" cy="5143500"/>
          </a:xfrm>
          <a:prstGeom prst="rect">
            <a:avLst/>
          </a:prstGeom>
        </p:spPr>
      </p:pic>
      <p:sp>
        <p:nvSpPr>
          <p:cNvPr id="5" name="Titel 4">
            <a:extLst>
              <a:ext uri="{FF2B5EF4-FFF2-40B4-BE49-F238E27FC236}">
                <a16:creationId xmlns:a16="http://schemas.microsoft.com/office/drawing/2014/main" id="{AE221CB1-12A9-796A-B744-8BC098B6AF3C}"/>
              </a:ext>
            </a:extLst>
          </p:cNvPr>
          <p:cNvSpPr>
            <a:spLocks noGrp="1"/>
          </p:cNvSpPr>
          <p:nvPr>
            <p:ph type="title"/>
          </p:nvPr>
        </p:nvSpPr>
        <p:spPr/>
        <p:txBody>
          <a:bodyPr>
            <a:noAutofit/>
          </a:bodyPr>
          <a:lstStyle/>
          <a:p>
            <a:pPr fontAlgn="auto">
              <a:spcAft>
                <a:spcPts val="0"/>
              </a:spcAft>
              <a:defRPr/>
            </a:pPr>
            <a:r>
              <a:rPr lang="de-DE" dirty="0"/>
              <a:t>Übrigens: Auch Wir brauchen </a:t>
            </a:r>
            <a:br>
              <a:rPr lang="de-DE" dirty="0"/>
            </a:br>
            <a:r>
              <a:rPr lang="de-DE" dirty="0"/>
              <a:t>die Auszubildenden…</a:t>
            </a:r>
          </a:p>
        </p:txBody>
      </p:sp>
      <p:sp>
        <p:nvSpPr>
          <p:cNvPr id="11" name="Textfeld 10">
            <a:extLst>
              <a:ext uri="{FF2B5EF4-FFF2-40B4-BE49-F238E27FC236}">
                <a16:creationId xmlns:a16="http://schemas.microsoft.com/office/drawing/2014/main" id="{3693ADBA-7BAA-461A-9EEA-7FDDF830D0E5}"/>
              </a:ext>
            </a:extLst>
          </p:cNvPr>
          <p:cNvSpPr txBox="1"/>
          <p:nvPr/>
        </p:nvSpPr>
        <p:spPr>
          <a:xfrm>
            <a:off x="2627784" y="1347614"/>
            <a:ext cx="3960440" cy="3354765"/>
          </a:xfrm>
          <a:prstGeom prst="rect">
            <a:avLst/>
          </a:prstGeom>
          <a:noFill/>
        </p:spPr>
        <p:txBody>
          <a:bodyPr wrap="square">
            <a:spAutoFit/>
          </a:bodyPr>
          <a:lstStyle>
            <a:lvl1pPr>
              <a:defRPr sz="1300">
                <a:solidFill>
                  <a:schemeClr val="tx1"/>
                </a:solidFill>
                <a:latin typeface="Meta IGM" panose="02000503040000020004" pitchFamily="2" charset="0"/>
              </a:defRPr>
            </a:lvl1pPr>
            <a:lvl2pPr marL="742950" indent="-285750">
              <a:defRPr sz="1300">
                <a:solidFill>
                  <a:schemeClr val="tx1"/>
                </a:solidFill>
                <a:latin typeface="Meta IGM" panose="02000503040000020004" pitchFamily="2" charset="0"/>
              </a:defRPr>
            </a:lvl2pPr>
            <a:lvl3pPr marL="1143000" indent="-228600">
              <a:defRPr sz="1300">
                <a:solidFill>
                  <a:schemeClr val="tx1"/>
                </a:solidFill>
                <a:latin typeface="Meta IGM" panose="02000503040000020004" pitchFamily="2" charset="0"/>
              </a:defRPr>
            </a:lvl3pPr>
            <a:lvl4pPr marL="1600200" indent="-228600">
              <a:defRPr sz="1300">
                <a:solidFill>
                  <a:schemeClr val="tx1"/>
                </a:solidFill>
                <a:latin typeface="Meta IGM" panose="02000503040000020004" pitchFamily="2" charset="0"/>
              </a:defRPr>
            </a:lvl4pPr>
            <a:lvl5pPr marL="2057400" indent="-228600">
              <a:defRPr sz="1300">
                <a:solidFill>
                  <a:schemeClr val="tx1"/>
                </a:solidFill>
                <a:latin typeface="Meta IGM" panose="02000503040000020004" pitchFamily="2" charset="0"/>
              </a:defRPr>
            </a:lvl5pPr>
            <a:lvl6pPr marL="2514600" indent="-228600" defTabSz="685800" fontAlgn="base">
              <a:spcBef>
                <a:spcPct val="0"/>
              </a:spcBef>
              <a:spcAft>
                <a:spcPct val="0"/>
              </a:spcAft>
              <a:defRPr sz="1300">
                <a:solidFill>
                  <a:schemeClr val="tx1"/>
                </a:solidFill>
                <a:latin typeface="Meta IGM" panose="02000503040000020004" pitchFamily="2" charset="0"/>
              </a:defRPr>
            </a:lvl6pPr>
            <a:lvl7pPr marL="2971800" indent="-228600" defTabSz="685800" fontAlgn="base">
              <a:spcBef>
                <a:spcPct val="0"/>
              </a:spcBef>
              <a:spcAft>
                <a:spcPct val="0"/>
              </a:spcAft>
              <a:defRPr sz="1300">
                <a:solidFill>
                  <a:schemeClr val="tx1"/>
                </a:solidFill>
                <a:latin typeface="Meta IGM" panose="02000503040000020004" pitchFamily="2" charset="0"/>
              </a:defRPr>
            </a:lvl7pPr>
            <a:lvl8pPr marL="3429000" indent="-228600" defTabSz="685800" fontAlgn="base">
              <a:spcBef>
                <a:spcPct val="0"/>
              </a:spcBef>
              <a:spcAft>
                <a:spcPct val="0"/>
              </a:spcAft>
              <a:defRPr sz="1300">
                <a:solidFill>
                  <a:schemeClr val="tx1"/>
                </a:solidFill>
                <a:latin typeface="Meta IGM" panose="02000503040000020004" pitchFamily="2" charset="0"/>
              </a:defRPr>
            </a:lvl8pPr>
            <a:lvl9pPr marL="3886200" indent="-228600" defTabSz="685800" fontAlgn="base">
              <a:spcBef>
                <a:spcPct val="0"/>
              </a:spcBef>
              <a:spcAft>
                <a:spcPct val="0"/>
              </a:spcAft>
              <a:defRPr sz="1300">
                <a:solidFill>
                  <a:schemeClr val="tx1"/>
                </a:solidFill>
                <a:latin typeface="Meta IGM" panose="02000503040000020004" pitchFamily="2" charset="0"/>
              </a:defRPr>
            </a:lvl9pPr>
          </a:lstStyle>
          <a:p>
            <a:pPr eaLnBrk="1" hangingPunct="1"/>
            <a:endParaRPr lang="de-DE" altLang="de-DE" sz="1400" dirty="0">
              <a:solidFill>
                <a:srgbClr val="161616"/>
              </a:solidFill>
            </a:endParaRPr>
          </a:p>
          <a:p>
            <a:pPr eaLnBrk="1" hangingPunct="1"/>
            <a:r>
              <a:rPr lang="de-DE" altLang="de-DE" sz="1800" b="1" dirty="0">
                <a:solidFill>
                  <a:srgbClr val="161616"/>
                </a:solidFill>
              </a:rPr>
              <a:t>… sie sind der IG Metall-Nachwuchs.</a:t>
            </a:r>
            <a:br>
              <a:rPr lang="de-DE" altLang="de-DE" sz="1800" b="1" dirty="0">
                <a:solidFill>
                  <a:srgbClr val="161616"/>
                </a:solidFill>
              </a:rPr>
            </a:br>
            <a:endParaRPr lang="de-DE" altLang="de-DE" sz="1800" b="1" dirty="0">
              <a:solidFill>
                <a:srgbClr val="161616"/>
              </a:solidFill>
            </a:endParaRPr>
          </a:p>
          <a:p>
            <a:pPr eaLnBrk="1" hangingPunct="1"/>
            <a:r>
              <a:rPr lang="de-DE" altLang="de-DE" sz="1800" dirty="0">
                <a:solidFill>
                  <a:srgbClr val="161616"/>
                </a:solidFill>
              </a:rPr>
              <a:t>Unsere </a:t>
            </a:r>
            <a:r>
              <a:rPr lang="de-DE" altLang="de-DE" sz="1800" dirty="0" err="1">
                <a:solidFill>
                  <a:srgbClr val="161616"/>
                </a:solidFill>
              </a:rPr>
              <a:t>JAVen</a:t>
            </a:r>
            <a:r>
              <a:rPr lang="de-DE" altLang="de-DE" sz="1800" dirty="0">
                <a:solidFill>
                  <a:srgbClr val="161616"/>
                </a:solidFill>
              </a:rPr>
              <a:t> stärken die Mitbestimmung. </a:t>
            </a:r>
          </a:p>
          <a:p>
            <a:pPr eaLnBrk="1" hangingPunct="1"/>
            <a:endParaRPr lang="de-DE" altLang="de-DE" sz="1800" dirty="0">
              <a:solidFill>
                <a:srgbClr val="161616"/>
              </a:solidFill>
            </a:endParaRPr>
          </a:p>
          <a:p>
            <a:pPr eaLnBrk="1" hangingPunct="1"/>
            <a:r>
              <a:rPr lang="de-DE" altLang="de-DE" sz="1800" dirty="0">
                <a:solidFill>
                  <a:srgbClr val="161616"/>
                </a:solidFill>
              </a:rPr>
              <a:t>Unsere jungen Mitglieder mobilisieren mit bei Tarifverhandlungen und Aktionstagen und zwar kräftig!</a:t>
            </a:r>
          </a:p>
          <a:p>
            <a:pPr eaLnBrk="1" hangingPunct="1"/>
            <a:endParaRPr lang="de-DE" altLang="de-DE" sz="1800" dirty="0">
              <a:solidFill>
                <a:srgbClr val="161616"/>
              </a:solidFill>
            </a:endParaRPr>
          </a:p>
          <a:p>
            <a:pPr eaLnBrk="1" hangingPunct="1"/>
            <a:r>
              <a:rPr lang="de-DE" altLang="de-DE" sz="1800" dirty="0">
                <a:solidFill>
                  <a:srgbClr val="161616"/>
                </a:solidFill>
              </a:rPr>
              <a:t>In guten Jahren machen Azubis 25% der Neuaufnahmen aus.</a:t>
            </a:r>
            <a:endParaRPr lang="de-DE" altLang="de-DE" sz="1800" b="1" dirty="0">
              <a:solidFill>
                <a:srgbClr val="161616"/>
              </a:solidFill>
            </a:endParaRPr>
          </a:p>
        </p:txBody>
      </p:sp>
      <p:pic>
        <p:nvPicPr>
          <p:cNvPr id="3" name="Grafik 4">
            <a:extLst>
              <a:ext uri="{FF2B5EF4-FFF2-40B4-BE49-F238E27FC236}">
                <a16:creationId xmlns:a16="http://schemas.microsoft.com/office/drawing/2014/main" id="{3B09BFCF-E579-EF83-953D-9E9FD931D8CE}"/>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8172450" y="238125"/>
            <a:ext cx="720725"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Abgerundetes Rechteck 3"/>
          <p:cNvSpPr/>
          <p:nvPr/>
        </p:nvSpPr>
        <p:spPr>
          <a:xfrm>
            <a:off x="3097850" y="4694178"/>
            <a:ext cx="914400" cy="441121"/>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1980564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41640" y="378752"/>
            <a:ext cx="8642349" cy="454025"/>
          </a:xfrm>
        </p:spPr>
        <p:txBody>
          <a:bodyPr/>
          <a:lstStyle/>
          <a:p>
            <a:r>
              <a:rPr lang="de-DE" dirty="0"/>
              <a:t>Wir brauchen Euch</a:t>
            </a:r>
          </a:p>
        </p:txBody>
      </p:sp>
      <p:sp>
        <p:nvSpPr>
          <p:cNvPr id="3" name="Inhaltsplatzhalter 2"/>
          <p:cNvSpPr>
            <a:spLocks noGrp="1"/>
          </p:cNvSpPr>
          <p:nvPr>
            <p:ph idx="1"/>
          </p:nvPr>
        </p:nvSpPr>
        <p:spPr>
          <a:xfrm>
            <a:off x="241640" y="2864602"/>
            <a:ext cx="4474740" cy="2119409"/>
          </a:xfrm>
        </p:spPr>
        <p:txBody>
          <a:bodyPr/>
          <a:lstStyle/>
          <a:p>
            <a:pPr marL="1350" indent="0">
              <a:buNone/>
            </a:pPr>
            <a:r>
              <a:rPr lang="de-DE" dirty="0"/>
              <a:t>Zwei Schritte:</a:t>
            </a:r>
          </a:p>
          <a:p>
            <a:pPr marL="1350" indent="0">
              <a:buNone/>
            </a:pPr>
            <a:r>
              <a:rPr lang="de-DE" dirty="0"/>
              <a:t>1. Bestandsaufnahme in den Betrieben</a:t>
            </a:r>
          </a:p>
          <a:p>
            <a:pPr marL="1350" indent="0">
              <a:buNone/>
            </a:pPr>
            <a:r>
              <a:rPr lang="de-DE" dirty="0"/>
              <a:t>2. Betriebliche und/oder lokale Initiativen </a:t>
            </a:r>
            <a:br>
              <a:rPr lang="de-DE" dirty="0"/>
            </a:br>
            <a:r>
              <a:rPr lang="de-DE" dirty="0"/>
              <a:t>für mehr Ausbildungsplätze oder eine attraktivere Ausbildung starten</a:t>
            </a:r>
          </a:p>
          <a:p>
            <a:pPr marL="1350" indent="0">
              <a:buNone/>
            </a:pPr>
            <a:endParaRPr lang="de-DE" dirty="0"/>
          </a:p>
          <a:p>
            <a:endParaRPr lang="de-DE" dirty="0"/>
          </a:p>
          <a:p>
            <a:pPr marL="1350" indent="0">
              <a:buNone/>
            </a:pPr>
            <a:endParaRPr lang="de-DE" dirty="0"/>
          </a:p>
        </p:txBody>
      </p:sp>
      <p:sp>
        <p:nvSpPr>
          <p:cNvPr id="4" name="Textplatzhalter 3"/>
          <p:cNvSpPr>
            <a:spLocks noGrp="1"/>
          </p:cNvSpPr>
          <p:nvPr>
            <p:ph type="body" sz="quarter" idx="13"/>
          </p:nvPr>
        </p:nvSpPr>
        <p:spPr>
          <a:xfrm>
            <a:off x="241640" y="1550264"/>
            <a:ext cx="4795310" cy="1177437"/>
          </a:xfrm>
        </p:spPr>
        <p:txBody>
          <a:bodyPr/>
          <a:lstStyle/>
          <a:p>
            <a:pPr>
              <a:spcBef>
                <a:spcPts val="0"/>
              </a:spcBef>
            </a:pPr>
            <a:r>
              <a:rPr lang="de-DE" b="1" dirty="0"/>
              <a:t>Bitte werdet aktiv – und werdet Ausbildungsretter*innen</a:t>
            </a:r>
            <a:br>
              <a:rPr lang="de-DE" b="1" dirty="0"/>
            </a:br>
            <a:r>
              <a:rPr lang="de-DE" b="1" dirty="0"/>
              <a:t>Bitte unterstützt die IG Metall Jugend</a:t>
            </a:r>
          </a:p>
        </p:txBody>
      </p:sp>
      <p:pic>
        <p:nvPicPr>
          <p:cNvPr id="5" name="Grafik 4" descr="Ein Bild, das Text, Grafiken, Schrift, Poster enthält.&#10;&#10;Automatisch generierte Beschreibung">
            <a:extLst>
              <a:ext uri="{FF2B5EF4-FFF2-40B4-BE49-F238E27FC236}">
                <a16:creationId xmlns:a16="http://schemas.microsoft.com/office/drawing/2014/main" id="{4262DC1C-936A-AF3F-694F-58CC7E8ABB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65729" y="468494"/>
            <a:ext cx="3022169" cy="4206511"/>
          </a:xfrm>
          <a:prstGeom prst="rect">
            <a:avLst/>
          </a:prstGeom>
        </p:spPr>
      </p:pic>
    </p:spTree>
    <p:extLst>
      <p:ext uri="{BB962C8B-B14F-4D97-AF65-F5344CB8AC3E}">
        <p14:creationId xmlns:p14="http://schemas.microsoft.com/office/powerpoint/2010/main" val="21735230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sz="half" idx="1"/>
          </p:nvPr>
        </p:nvSpPr>
        <p:spPr/>
        <p:txBody>
          <a:bodyPr/>
          <a:lstStyle/>
          <a:p>
            <a:r>
              <a:rPr lang="de-DE" dirty="0"/>
              <a:t>Steigerung von betrieblichen Ausbildungsangebot vor allem für Hauptschüler*innen</a:t>
            </a:r>
          </a:p>
          <a:p>
            <a:r>
              <a:rPr lang="de-DE" dirty="0"/>
              <a:t>Stärkung der betrieblichen Gremien in Fragen der Mitbestimmung zur Ausbildung</a:t>
            </a:r>
          </a:p>
          <a:p>
            <a:r>
              <a:rPr lang="de-DE" dirty="0"/>
              <a:t>Verbesserung der Ausbildungssituation für junge Menschen</a:t>
            </a:r>
          </a:p>
          <a:p>
            <a:endParaRPr lang="de-DE" dirty="0"/>
          </a:p>
        </p:txBody>
      </p:sp>
      <p:sp>
        <p:nvSpPr>
          <p:cNvPr id="3" name="Textplatzhalter 2"/>
          <p:cNvSpPr>
            <a:spLocks noGrp="1"/>
          </p:cNvSpPr>
          <p:nvPr>
            <p:ph type="body" sz="quarter" idx="13"/>
          </p:nvPr>
        </p:nvSpPr>
        <p:spPr/>
        <p:txBody>
          <a:bodyPr/>
          <a:lstStyle/>
          <a:p>
            <a:endParaRPr lang="de-DE" dirty="0"/>
          </a:p>
        </p:txBody>
      </p:sp>
      <p:pic>
        <p:nvPicPr>
          <p:cNvPr id="6" name="Bildplatzhalter 5"/>
          <p:cNvPicPr>
            <a:picLocks noGrp="1" noChangeAspect="1"/>
          </p:cNvPicPr>
          <p:nvPr>
            <p:ph type="pic" sz="quarter" idx="14"/>
          </p:nvPr>
        </p:nvPicPr>
        <p:blipFill>
          <a:blip r:embed="rId3" cstate="hqprint">
            <a:extLst>
              <a:ext uri="{28A0092B-C50C-407E-A947-70E740481C1C}">
                <a14:useLocalDpi xmlns:a14="http://schemas.microsoft.com/office/drawing/2010/main" val="0"/>
              </a:ext>
            </a:extLst>
          </a:blip>
          <a:srcRect t="19602" b="19602"/>
          <a:stretch>
            <a:fillRect/>
          </a:stretch>
        </p:blipFill>
        <p:spPr>
          <a:xfrm>
            <a:off x="4769600" y="1080001"/>
            <a:ext cx="4147439" cy="3361632"/>
          </a:xfrm>
        </p:spPr>
      </p:pic>
      <p:sp>
        <p:nvSpPr>
          <p:cNvPr id="5" name="Titel 4"/>
          <p:cNvSpPr>
            <a:spLocks noGrp="1"/>
          </p:cNvSpPr>
          <p:nvPr>
            <p:ph type="title"/>
          </p:nvPr>
        </p:nvSpPr>
        <p:spPr>
          <a:xfrm>
            <a:off x="250824" y="322389"/>
            <a:ext cx="7705551" cy="472175"/>
          </a:xfrm>
        </p:spPr>
        <p:txBody>
          <a:bodyPr/>
          <a:lstStyle/>
          <a:p>
            <a:r>
              <a:rPr lang="de-DE" dirty="0"/>
              <a:t>Unsere Ziele</a:t>
            </a:r>
          </a:p>
        </p:txBody>
      </p:sp>
      <p:sp>
        <p:nvSpPr>
          <p:cNvPr id="8" name="Rechteck 7"/>
          <p:cNvSpPr/>
          <p:nvPr/>
        </p:nvSpPr>
        <p:spPr>
          <a:xfrm>
            <a:off x="4759846" y="4180023"/>
            <a:ext cx="4572000" cy="261610"/>
          </a:xfrm>
          <a:prstGeom prst="rect">
            <a:avLst/>
          </a:prstGeom>
        </p:spPr>
        <p:txBody>
          <a:bodyPr>
            <a:spAutoFit/>
          </a:bodyPr>
          <a:lstStyle/>
          <a:p>
            <a:r>
              <a:rPr lang="en-US" sz="1050" dirty="0">
                <a:solidFill>
                  <a:schemeClr val="bg1"/>
                </a:solidFill>
              </a:rPr>
              <a:t>Photo by </a:t>
            </a:r>
            <a:r>
              <a:rPr lang="en-US" sz="1050" dirty="0" err="1">
                <a:solidFill>
                  <a:schemeClr val="bg1"/>
                </a:solidFill>
              </a:rPr>
              <a:t>Alif</a:t>
            </a:r>
            <a:r>
              <a:rPr lang="en-US" sz="1050" dirty="0">
                <a:solidFill>
                  <a:schemeClr val="bg1"/>
                </a:solidFill>
              </a:rPr>
              <a:t> </a:t>
            </a:r>
            <a:r>
              <a:rPr lang="en-US" sz="1050" dirty="0" err="1">
                <a:solidFill>
                  <a:schemeClr val="bg1"/>
                </a:solidFill>
              </a:rPr>
              <a:t>Kusuma</a:t>
            </a:r>
            <a:r>
              <a:rPr lang="en-US" sz="1050" dirty="0">
                <a:solidFill>
                  <a:schemeClr val="bg1"/>
                </a:solidFill>
              </a:rPr>
              <a:t> on unsplash.com</a:t>
            </a:r>
          </a:p>
        </p:txBody>
      </p:sp>
    </p:spTree>
    <p:extLst>
      <p:ext uri="{BB962C8B-B14F-4D97-AF65-F5344CB8AC3E}">
        <p14:creationId xmlns:p14="http://schemas.microsoft.com/office/powerpoint/2010/main" val="37441691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sz="half" idx="1"/>
          </p:nvPr>
        </p:nvSpPr>
        <p:spPr>
          <a:xfrm>
            <a:off x="-100174" y="1563638"/>
            <a:ext cx="5948847" cy="2226539"/>
          </a:xfrm>
        </p:spPr>
        <p:txBody>
          <a:bodyPr/>
          <a:lstStyle/>
          <a:p>
            <a:pPr lvl="2">
              <a:spcAft>
                <a:spcPts val="600"/>
              </a:spcAft>
            </a:pPr>
            <a:r>
              <a:rPr lang="de-DE" sz="1400" dirty="0"/>
              <a:t>Ausbau der Berufsorientierung an den Schulen</a:t>
            </a:r>
          </a:p>
          <a:p>
            <a:pPr lvl="2">
              <a:spcAft>
                <a:spcPts val="600"/>
              </a:spcAft>
            </a:pPr>
            <a:r>
              <a:rPr lang="de-DE" sz="1400" dirty="0"/>
              <a:t>Schaffung eines Übergangsmanagements von der Schule in Ausbildung durch regionale Jugendberufsagenturen (Netzwerke für Ausbildung mit Betrieben und Schulen)</a:t>
            </a:r>
          </a:p>
          <a:p>
            <a:pPr lvl="2">
              <a:spcAft>
                <a:spcPts val="600"/>
              </a:spcAft>
            </a:pPr>
            <a:r>
              <a:rPr lang="de-DE" sz="1400" dirty="0"/>
              <a:t>Ausreichend Ausbildungsplätze durch umlagefinanzierte staatliche Ausbildungsgarantie </a:t>
            </a:r>
          </a:p>
          <a:p>
            <a:pPr lvl="2">
              <a:spcAft>
                <a:spcPts val="600"/>
              </a:spcAft>
            </a:pPr>
            <a:r>
              <a:rPr lang="de-DE" sz="1400" dirty="0"/>
              <a:t>Stärkung der Tarifbindung, gute Arbeit und berufliche Entwicklungsmöglichkeiten, damit die Ausbildung für junge Menschen eine attraktive Perspektive bietet</a:t>
            </a:r>
          </a:p>
          <a:p>
            <a:pPr lvl="2">
              <a:spcAft>
                <a:spcPts val="600"/>
              </a:spcAft>
            </a:pPr>
            <a:r>
              <a:rPr lang="de-DE" sz="1400" dirty="0"/>
              <a:t>Neuer Ordnungsrahmen und Mindeststandards für das duale Studium</a:t>
            </a:r>
          </a:p>
          <a:p>
            <a:pPr lvl="2">
              <a:spcAft>
                <a:spcPts val="600"/>
              </a:spcAft>
            </a:pPr>
            <a:r>
              <a:rPr lang="de-DE" sz="1400" dirty="0"/>
              <a:t>Attraktive Bedingungen im Handwerk</a:t>
            </a:r>
          </a:p>
        </p:txBody>
      </p:sp>
      <p:sp>
        <p:nvSpPr>
          <p:cNvPr id="5" name="Titel 4"/>
          <p:cNvSpPr>
            <a:spLocks noGrp="1"/>
          </p:cNvSpPr>
          <p:nvPr>
            <p:ph type="title"/>
          </p:nvPr>
        </p:nvSpPr>
        <p:spPr>
          <a:xfrm>
            <a:off x="418017" y="350283"/>
            <a:ext cx="7957476" cy="472175"/>
          </a:xfrm>
        </p:spPr>
        <p:txBody>
          <a:bodyPr/>
          <a:lstStyle/>
          <a:p>
            <a:r>
              <a:rPr lang="de-DE" dirty="0"/>
              <a:t>Unsere Forderungen </a:t>
            </a:r>
            <a:br>
              <a:rPr lang="de-DE" dirty="0"/>
            </a:br>
            <a:r>
              <a:rPr lang="de-DE" dirty="0"/>
              <a:t>als IG Metall</a:t>
            </a:r>
          </a:p>
        </p:txBody>
      </p:sp>
      <p:pic>
        <p:nvPicPr>
          <p:cNvPr id="4" name="Grafik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614460" y="753368"/>
            <a:ext cx="6022584" cy="4014076"/>
          </a:xfrm>
          <a:prstGeom prst="rect">
            <a:avLst/>
          </a:prstGeom>
        </p:spPr>
      </p:pic>
      <p:sp>
        <p:nvSpPr>
          <p:cNvPr id="7" name="Textfeld 6"/>
          <p:cNvSpPr txBox="1"/>
          <p:nvPr/>
        </p:nvSpPr>
        <p:spPr>
          <a:xfrm rot="16200000">
            <a:off x="5314713" y="2108897"/>
            <a:ext cx="1067921" cy="200055"/>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700" b="0" i="0" u="none" strike="noStrike" kern="1200" cap="none" spc="0" normalizeH="0" baseline="0" noProof="0" dirty="0">
                <a:ln>
                  <a:noFill/>
                </a:ln>
                <a:solidFill>
                  <a:srgbClr val="FFFFFF"/>
                </a:solidFill>
                <a:effectLst/>
                <a:uLnTx/>
                <a:uFillTx/>
                <a:latin typeface="Meta IGM"/>
                <a:ea typeface="+mn-ea"/>
                <a:cs typeface="+mn-cs"/>
              </a:rPr>
              <a:t>© Foto: Thomas Range</a:t>
            </a:r>
          </a:p>
        </p:txBody>
      </p:sp>
    </p:spTree>
    <p:extLst>
      <p:ext uri="{BB962C8B-B14F-4D97-AF65-F5344CB8AC3E}">
        <p14:creationId xmlns:p14="http://schemas.microsoft.com/office/powerpoint/2010/main" val="17658762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extplatzhalter 3"/>
          <p:cNvSpPr>
            <a:spLocks noGrp="1"/>
          </p:cNvSpPr>
          <p:nvPr>
            <p:ph type="body" sz="quarter" idx="14"/>
          </p:nvPr>
        </p:nvSpPr>
        <p:spPr/>
        <p:txBody>
          <a:bodyPr/>
          <a:lstStyle/>
          <a:p>
            <a:endParaRPr lang="de-DE" dirty="0"/>
          </a:p>
        </p:txBody>
      </p:sp>
      <p:sp>
        <p:nvSpPr>
          <p:cNvPr id="5" name="Textfeld 4"/>
          <p:cNvSpPr txBox="1"/>
          <p:nvPr/>
        </p:nvSpPr>
        <p:spPr>
          <a:xfrm>
            <a:off x="347840" y="1021667"/>
            <a:ext cx="8648521" cy="3293209"/>
          </a:xfrm>
          <a:prstGeom prst="rect">
            <a:avLst/>
          </a:prstGeom>
          <a:noFill/>
        </p:spPr>
        <p:txBody>
          <a:bodyPr wrap="none" rtlCol="0">
            <a:spAutoFit/>
          </a:bodyPr>
          <a:lstStyle/>
          <a:p>
            <a:r>
              <a:rPr lang="de-DE" dirty="0"/>
              <a:t>Ihr könnt zum Einstieg ein Stimmungsbild einholen, in dem ihr eine kurze Abfrage zur Situation in der Geschäftsstelle </a:t>
            </a:r>
          </a:p>
          <a:p>
            <a:r>
              <a:rPr lang="de-DE" dirty="0"/>
              <a:t>durchführt. </a:t>
            </a:r>
          </a:p>
          <a:p>
            <a:r>
              <a:rPr lang="de-DE" dirty="0"/>
              <a:t>Rückmeldung per Handheben oder Aufstehen (Aufstehen ist eindrücklicher).</a:t>
            </a:r>
          </a:p>
          <a:p>
            <a:endParaRPr lang="de-DE" dirty="0"/>
          </a:p>
          <a:p>
            <a:r>
              <a:rPr lang="de-DE" b="1" dirty="0"/>
              <a:t>Frage 1: Ist die Zahl der Ausbildungsplätze bei euch im Betrieb oder in der Geschäftsstelle in den letzten Jahren </a:t>
            </a:r>
          </a:p>
          <a:p>
            <a:r>
              <a:rPr lang="de-DE" b="1" dirty="0"/>
              <a:t>A. gestiegen,</a:t>
            </a:r>
          </a:p>
          <a:p>
            <a:r>
              <a:rPr lang="de-DE" b="1" dirty="0"/>
              <a:t>B. gesunken,</a:t>
            </a:r>
          </a:p>
          <a:p>
            <a:r>
              <a:rPr lang="de-DE" b="1" dirty="0"/>
              <a:t>C. gleichgeblieben?</a:t>
            </a:r>
          </a:p>
          <a:p>
            <a:endParaRPr lang="de-DE" b="1" dirty="0"/>
          </a:p>
          <a:p>
            <a:r>
              <a:rPr lang="de-DE" b="1" dirty="0"/>
              <a:t>Frage 2: Woran liegt der Rückgang eurer Meinung nach?</a:t>
            </a:r>
          </a:p>
          <a:p>
            <a:endParaRPr lang="de-DE" b="1" dirty="0"/>
          </a:p>
          <a:p>
            <a:r>
              <a:rPr lang="de-DE" b="1" dirty="0"/>
              <a:t>Frage 3. Wie schätzt ihr die Mitbestimmungsmöglichkeiten bei dem Thema ein?</a:t>
            </a:r>
          </a:p>
          <a:p>
            <a:r>
              <a:rPr lang="de-DE" b="1" dirty="0"/>
              <a:t>A. Hoch.</a:t>
            </a:r>
          </a:p>
          <a:p>
            <a:r>
              <a:rPr lang="de-DE" b="1" dirty="0"/>
              <a:t>B. Niedrig.</a:t>
            </a:r>
          </a:p>
          <a:p>
            <a:endParaRPr lang="de-DE" b="1" dirty="0"/>
          </a:p>
          <a:p>
            <a:endParaRPr lang="de-DE" dirty="0"/>
          </a:p>
        </p:txBody>
      </p:sp>
    </p:spTree>
    <p:extLst>
      <p:ext uri="{BB962C8B-B14F-4D97-AF65-F5344CB8AC3E}">
        <p14:creationId xmlns:p14="http://schemas.microsoft.com/office/powerpoint/2010/main" val="14260588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34B240F-C565-080D-C2DB-DB10964479EF}"/>
              </a:ext>
            </a:extLst>
          </p:cNvPr>
          <p:cNvSpPr>
            <a:spLocks noGrp="1"/>
          </p:cNvSpPr>
          <p:nvPr>
            <p:ph type="title"/>
          </p:nvPr>
        </p:nvSpPr>
        <p:spPr>
          <a:xfrm>
            <a:off x="743694" y="2117725"/>
            <a:ext cx="7647272" cy="454025"/>
          </a:xfrm>
        </p:spPr>
        <p:txBody>
          <a:bodyPr/>
          <a:lstStyle/>
          <a:p>
            <a:pPr algn="ctr"/>
            <a:r>
              <a:rPr lang="de-DE" sz="2000" b="0" dirty="0"/>
              <a:t>HIER ein eigenes Beispiel oder eins aus der </a:t>
            </a:r>
            <a:r>
              <a:rPr lang="de-DE" sz="2000" b="0" dirty="0" err="1"/>
              <a:t>materialsammlung</a:t>
            </a:r>
            <a:r>
              <a:rPr lang="de-DE" sz="2000" b="0" dirty="0"/>
              <a:t> einfügen</a:t>
            </a:r>
          </a:p>
        </p:txBody>
      </p:sp>
    </p:spTree>
    <p:extLst>
      <p:ext uri="{BB962C8B-B14F-4D97-AF65-F5344CB8AC3E}">
        <p14:creationId xmlns:p14="http://schemas.microsoft.com/office/powerpoint/2010/main" val="37081007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50824" y="382449"/>
            <a:ext cx="8642349" cy="454025"/>
          </a:xfrm>
        </p:spPr>
        <p:txBody>
          <a:bodyPr/>
          <a:lstStyle/>
          <a:p>
            <a:r>
              <a:rPr lang="de-DE" dirty="0"/>
              <a:t>Diskussion</a:t>
            </a:r>
          </a:p>
        </p:txBody>
      </p:sp>
      <p:sp>
        <p:nvSpPr>
          <p:cNvPr id="3" name="Inhaltsplatzhalter 2"/>
          <p:cNvSpPr>
            <a:spLocks noGrp="1"/>
          </p:cNvSpPr>
          <p:nvPr>
            <p:ph idx="1"/>
          </p:nvPr>
        </p:nvSpPr>
        <p:spPr/>
        <p:txBody>
          <a:bodyPr/>
          <a:lstStyle/>
          <a:p>
            <a:r>
              <a:rPr lang="de-DE" dirty="0"/>
              <a:t>Wie sieht es bei euch vor Ort aus?</a:t>
            </a:r>
          </a:p>
          <a:p>
            <a:r>
              <a:rPr lang="de-DE" dirty="0"/>
              <a:t>Wer hat bereits etwas gegen Ausbildungsplatzabbau unternommen?</a:t>
            </a:r>
          </a:p>
          <a:p>
            <a:r>
              <a:rPr lang="de-DE" dirty="0"/>
              <a:t>Oder gegen Bewerber*innen-Mangel?</a:t>
            </a:r>
          </a:p>
          <a:p>
            <a:r>
              <a:rPr lang="de-DE" dirty="0"/>
              <a:t>Was könnt ihr weiterempfehlen?</a:t>
            </a:r>
          </a:p>
          <a:p>
            <a:r>
              <a:rPr lang="de-DE" dirty="0"/>
              <a:t>Macht ihr mit?</a:t>
            </a:r>
          </a:p>
          <a:p>
            <a:r>
              <a:rPr lang="de-DE" dirty="0"/>
              <a:t>Welche Verabredungen können wir treffen?</a:t>
            </a:r>
          </a:p>
        </p:txBody>
      </p:sp>
    </p:spTree>
    <p:extLst>
      <p:ext uri="{BB962C8B-B14F-4D97-AF65-F5344CB8AC3E}">
        <p14:creationId xmlns:p14="http://schemas.microsoft.com/office/powerpoint/2010/main" val="14513741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de-DE" dirty="0"/>
              <a:t>Materialsammlung</a:t>
            </a:r>
          </a:p>
        </p:txBody>
      </p:sp>
      <p:sp>
        <p:nvSpPr>
          <p:cNvPr id="3" name="Textplatzhalter 2"/>
          <p:cNvSpPr>
            <a:spLocks noGrp="1"/>
          </p:cNvSpPr>
          <p:nvPr>
            <p:ph type="body" sz="quarter" idx="14"/>
          </p:nvPr>
        </p:nvSpPr>
        <p:spPr/>
        <p:txBody>
          <a:bodyPr/>
          <a:lstStyle/>
          <a:p>
            <a:endParaRPr lang="de-DE"/>
          </a:p>
        </p:txBody>
      </p:sp>
    </p:spTree>
    <p:extLst>
      <p:ext uri="{BB962C8B-B14F-4D97-AF65-F5344CB8AC3E}">
        <p14:creationId xmlns:p14="http://schemas.microsoft.com/office/powerpoint/2010/main" val="7015885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Inhaltsplatzhalter 1"/>
          <p:cNvSpPr>
            <a:spLocks noGrp="1"/>
          </p:cNvSpPr>
          <p:nvPr>
            <p:ph sz="half" idx="1"/>
          </p:nvPr>
        </p:nvSpPr>
        <p:spPr/>
        <p:txBody>
          <a:bodyPr/>
          <a:lstStyle/>
          <a:p>
            <a:r>
              <a:rPr lang="de-DE" dirty="0"/>
              <a:t>Um einen Einstieg in das Thema zu finden kann ein vom Jugendausschuss produziertes Video genutzt werden.</a:t>
            </a:r>
          </a:p>
          <a:p>
            <a:r>
              <a:rPr lang="de-DE" dirty="0"/>
              <a:t>Ihr findet es auf YouTube</a:t>
            </a:r>
            <a:endParaRPr lang="de-DE" dirty="0">
              <a:hlinkClick r:id="rId2"/>
            </a:endParaRPr>
          </a:p>
          <a:p>
            <a:r>
              <a:rPr lang="de-DE" dirty="0">
                <a:hlinkClick r:id="rId2"/>
              </a:rPr>
              <a:t>https://www.youtube.com/watch?v=Iapk9wSrf3M</a:t>
            </a:r>
            <a:endParaRPr lang="de-DE" dirty="0"/>
          </a:p>
          <a:p>
            <a:endParaRPr lang="de-DE" dirty="0"/>
          </a:p>
        </p:txBody>
      </p:sp>
      <p:sp>
        <p:nvSpPr>
          <p:cNvPr id="3" name="Textplatzhalter 2"/>
          <p:cNvSpPr>
            <a:spLocks noGrp="1"/>
          </p:cNvSpPr>
          <p:nvPr>
            <p:ph type="body" sz="quarter" idx="13"/>
          </p:nvPr>
        </p:nvSpPr>
        <p:spPr/>
        <p:txBody>
          <a:bodyPr/>
          <a:lstStyle/>
          <a:p>
            <a:r>
              <a:rPr lang="de-DE" dirty="0"/>
              <a:t>Video – Werde Ausbildungsretter*in</a:t>
            </a:r>
          </a:p>
        </p:txBody>
      </p:sp>
      <p:pic>
        <p:nvPicPr>
          <p:cNvPr id="12" name="Bildplatzhalter 11"/>
          <p:cNvPicPr>
            <a:picLocks noGrp="1" noChangeAspect="1"/>
          </p:cNvPicPr>
          <p:nvPr>
            <p:ph type="pic" sz="quarter" idx="14"/>
          </p:nvPr>
        </p:nvPicPr>
        <p:blipFill rotWithShape="1">
          <a:blip r:embed="rId3">
            <a:extLst>
              <a:ext uri="{28A0092B-C50C-407E-A947-70E740481C1C}">
                <a14:useLocalDpi xmlns:a14="http://schemas.microsoft.com/office/drawing/2010/main" val="0"/>
              </a:ext>
            </a:extLst>
          </a:blip>
          <a:srcRect l="-21" r="22631"/>
          <a:stretch/>
        </p:blipFill>
        <p:spPr/>
      </p:pic>
      <p:sp>
        <p:nvSpPr>
          <p:cNvPr id="5" name="Titel 4"/>
          <p:cNvSpPr>
            <a:spLocks noGrp="1"/>
          </p:cNvSpPr>
          <p:nvPr>
            <p:ph type="title"/>
          </p:nvPr>
        </p:nvSpPr>
        <p:spPr/>
        <p:txBody>
          <a:bodyPr/>
          <a:lstStyle/>
          <a:p>
            <a:r>
              <a:rPr lang="de-DE" dirty="0"/>
              <a:t>Aktionsmaterial</a:t>
            </a:r>
          </a:p>
        </p:txBody>
      </p:sp>
    </p:spTree>
    <p:extLst>
      <p:ext uri="{BB962C8B-B14F-4D97-AF65-F5344CB8AC3E}">
        <p14:creationId xmlns:p14="http://schemas.microsoft.com/office/powerpoint/2010/main" val="33817932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Inhaltsplatzhalter 1"/>
          <p:cNvSpPr>
            <a:spLocks noGrp="1"/>
          </p:cNvSpPr>
          <p:nvPr>
            <p:ph sz="half" idx="1"/>
          </p:nvPr>
        </p:nvSpPr>
        <p:spPr/>
        <p:txBody>
          <a:bodyPr/>
          <a:lstStyle/>
          <a:p>
            <a:r>
              <a:rPr lang="de-DE" dirty="0"/>
              <a:t>Für Aktionen in der GS können Ausbildungsretter*in Pins bestellt werden.</a:t>
            </a:r>
          </a:p>
          <a:p>
            <a:r>
              <a:rPr lang="de-DE" dirty="0"/>
              <a:t>VE 1=25</a:t>
            </a:r>
          </a:p>
          <a:p>
            <a:r>
              <a:rPr lang="de-DE" dirty="0"/>
              <a:t>Produktnummer: 1000558A</a:t>
            </a:r>
          </a:p>
        </p:txBody>
      </p:sp>
      <p:sp>
        <p:nvSpPr>
          <p:cNvPr id="3" name="Textplatzhalter 2"/>
          <p:cNvSpPr>
            <a:spLocks noGrp="1"/>
          </p:cNvSpPr>
          <p:nvPr>
            <p:ph type="body" sz="quarter" idx="13"/>
          </p:nvPr>
        </p:nvSpPr>
        <p:spPr/>
        <p:txBody>
          <a:bodyPr/>
          <a:lstStyle/>
          <a:p>
            <a:r>
              <a:rPr lang="de-DE" dirty="0"/>
              <a:t>Ausbildungsretter*in Pins</a:t>
            </a:r>
          </a:p>
        </p:txBody>
      </p:sp>
      <p:pic>
        <p:nvPicPr>
          <p:cNvPr id="6" name="Bildplatzhalter 5"/>
          <p:cNvPicPr>
            <a:picLocks noGrp="1" noChangeAspect="1"/>
          </p:cNvPicPr>
          <p:nvPr>
            <p:ph type="pic" sz="quarter" idx="14"/>
          </p:nvPr>
        </p:nvPicPr>
        <p:blipFill rotWithShape="1">
          <a:blip r:embed="rId2" cstate="print">
            <a:extLst>
              <a:ext uri="{28A0092B-C50C-407E-A947-70E740481C1C}">
                <a14:useLocalDpi xmlns:a14="http://schemas.microsoft.com/office/drawing/2010/main" val="0"/>
              </a:ext>
            </a:extLst>
          </a:blip>
          <a:srcRect l="9927" t="27695" r="8524" b="22730"/>
          <a:stretch/>
        </p:blipFill>
        <p:spPr/>
      </p:pic>
      <p:sp>
        <p:nvSpPr>
          <p:cNvPr id="5" name="Titel 4"/>
          <p:cNvSpPr>
            <a:spLocks noGrp="1"/>
          </p:cNvSpPr>
          <p:nvPr>
            <p:ph type="title"/>
          </p:nvPr>
        </p:nvSpPr>
        <p:spPr/>
        <p:txBody>
          <a:bodyPr/>
          <a:lstStyle/>
          <a:p>
            <a:r>
              <a:rPr lang="de-DE" dirty="0"/>
              <a:t>Aktionsmaterial</a:t>
            </a:r>
          </a:p>
        </p:txBody>
      </p:sp>
    </p:spTree>
    <p:extLst>
      <p:ext uri="{BB962C8B-B14F-4D97-AF65-F5344CB8AC3E}">
        <p14:creationId xmlns:p14="http://schemas.microsoft.com/office/powerpoint/2010/main" val="29684980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483060F-4CA1-420D-8BFC-4FF837D8C7EE}"/>
              </a:ext>
            </a:extLst>
          </p:cNvPr>
          <p:cNvSpPr>
            <a:spLocks noGrp="1"/>
          </p:cNvSpPr>
          <p:nvPr>
            <p:ph type="title"/>
          </p:nvPr>
        </p:nvSpPr>
        <p:spPr>
          <a:xfrm>
            <a:off x="250825" y="329136"/>
            <a:ext cx="8642350" cy="454025"/>
          </a:xfrm>
        </p:spPr>
        <p:txBody>
          <a:bodyPr/>
          <a:lstStyle/>
          <a:p>
            <a:pPr fontAlgn="auto">
              <a:spcAft>
                <a:spcPts val="0"/>
              </a:spcAft>
              <a:defRPr/>
            </a:pPr>
            <a:r>
              <a:rPr lang="de-DE" dirty="0"/>
              <a:t>Greift zu!</a:t>
            </a:r>
            <a:br>
              <a:rPr lang="de-DE" dirty="0"/>
            </a:br>
            <a:r>
              <a:rPr lang="de-DE" dirty="0"/>
              <a:t>Unterstützung für Aktive</a:t>
            </a:r>
          </a:p>
        </p:txBody>
      </p:sp>
      <p:sp>
        <p:nvSpPr>
          <p:cNvPr id="3" name="Inhaltsplatzhalter 2">
            <a:extLst>
              <a:ext uri="{FF2B5EF4-FFF2-40B4-BE49-F238E27FC236}">
                <a16:creationId xmlns:a16="http://schemas.microsoft.com/office/drawing/2014/main" id="{3DBE6C9E-870C-A58E-CBF8-043CF4C3156A}"/>
              </a:ext>
            </a:extLst>
          </p:cNvPr>
          <p:cNvSpPr>
            <a:spLocks noGrp="1"/>
          </p:cNvSpPr>
          <p:nvPr>
            <p:ph idx="1"/>
          </p:nvPr>
        </p:nvSpPr>
        <p:spPr>
          <a:xfrm>
            <a:off x="250825" y="1594847"/>
            <a:ext cx="8642350" cy="2119313"/>
          </a:xfrm>
        </p:spPr>
        <p:txBody>
          <a:bodyPr rtlCol="0">
            <a:noAutofit/>
          </a:bodyPr>
          <a:lstStyle/>
          <a:p>
            <a:pPr fontAlgn="auto">
              <a:lnSpc>
                <a:spcPct val="100000"/>
              </a:lnSpc>
              <a:spcAft>
                <a:spcPts val="0"/>
              </a:spcAft>
              <a:defRPr/>
            </a:pPr>
            <a:r>
              <a:rPr lang="de-DE" dirty="0">
                <a:latin typeface="+mn-lt"/>
              </a:rPr>
              <a:t>Alle Materialien sind im Intranet veröffentlicht</a:t>
            </a:r>
          </a:p>
          <a:p>
            <a:pPr fontAlgn="auto">
              <a:lnSpc>
                <a:spcPct val="100000"/>
              </a:lnSpc>
              <a:spcAft>
                <a:spcPts val="0"/>
              </a:spcAft>
              <a:defRPr/>
            </a:pPr>
            <a:r>
              <a:rPr lang="de-DE" dirty="0">
                <a:latin typeface="+mn-lt"/>
                <a:hlinkClick r:id="rId3"/>
              </a:rPr>
              <a:t>Intranet - Ausbildung (bo-it.de)</a:t>
            </a:r>
            <a:endParaRPr lang="de-DE" dirty="0">
              <a:latin typeface="+mn-lt"/>
            </a:endParaRPr>
          </a:p>
          <a:p>
            <a:pPr fontAlgn="auto">
              <a:lnSpc>
                <a:spcPct val="100000"/>
              </a:lnSpc>
              <a:spcAft>
                <a:spcPts val="0"/>
              </a:spcAft>
              <a:defRPr/>
            </a:pPr>
            <a:r>
              <a:rPr lang="de-DE" dirty="0">
                <a:latin typeface="+mn-lt"/>
              </a:rPr>
              <a:t>Wir stellen sie euch auf den folgenden Folien vor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483060F-4CA1-420D-8BFC-4FF837D8C7EE}"/>
              </a:ext>
            </a:extLst>
          </p:cNvPr>
          <p:cNvSpPr>
            <a:spLocks noGrp="1"/>
          </p:cNvSpPr>
          <p:nvPr>
            <p:ph type="title"/>
          </p:nvPr>
        </p:nvSpPr>
        <p:spPr>
          <a:xfrm>
            <a:off x="250825" y="329136"/>
            <a:ext cx="8642350" cy="454025"/>
          </a:xfrm>
        </p:spPr>
        <p:txBody>
          <a:bodyPr/>
          <a:lstStyle/>
          <a:p>
            <a:pPr fontAlgn="auto">
              <a:spcAft>
                <a:spcPts val="0"/>
              </a:spcAft>
              <a:defRPr/>
            </a:pPr>
            <a:r>
              <a:rPr lang="de-DE" dirty="0"/>
              <a:t>Analyse und Faktenblätter</a:t>
            </a:r>
          </a:p>
        </p:txBody>
      </p:sp>
      <p:sp>
        <p:nvSpPr>
          <p:cNvPr id="3" name="Inhaltsplatzhalter 2">
            <a:extLst>
              <a:ext uri="{FF2B5EF4-FFF2-40B4-BE49-F238E27FC236}">
                <a16:creationId xmlns:a16="http://schemas.microsoft.com/office/drawing/2014/main" id="{3DBE6C9E-870C-A58E-CBF8-043CF4C3156A}"/>
              </a:ext>
            </a:extLst>
          </p:cNvPr>
          <p:cNvSpPr>
            <a:spLocks noGrp="1"/>
          </p:cNvSpPr>
          <p:nvPr>
            <p:ph idx="1"/>
          </p:nvPr>
        </p:nvSpPr>
        <p:spPr>
          <a:xfrm>
            <a:off x="250825" y="1594847"/>
            <a:ext cx="8642350" cy="2119313"/>
          </a:xfrm>
        </p:spPr>
        <p:txBody>
          <a:bodyPr rtlCol="0">
            <a:noAutofit/>
          </a:bodyPr>
          <a:lstStyle/>
          <a:p>
            <a:pPr fontAlgn="auto">
              <a:lnSpc>
                <a:spcPct val="100000"/>
              </a:lnSpc>
              <a:spcAft>
                <a:spcPts val="0"/>
              </a:spcAft>
              <a:defRPr/>
            </a:pPr>
            <a:r>
              <a:rPr lang="de-DE" dirty="0"/>
              <a:t>Werkzeugkoffer SOS Ausbildung </a:t>
            </a:r>
            <a:endParaRPr lang="de-DE" dirty="0">
              <a:solidFill>
                <a:srgbClr val="FF0000"/>
              </a:solidFill>
            </a:endParaRPr>
          </a:p>
          <a:p>
            <a:pPr lvl="1" fontAlgn="auto">
              <a:lnSpc>
                <a:spcPct val="100000"/>
              </a:lnSpc>
              <a:spcAft>
                <a:spcPts val="0"/>
              </a:spcAft>
              <a:defRPr/>
            </a:pPr>
            <a:r>
              <a:rPr lang="de-DE" dirty="0"/>
              <a:t>Musterfoliensatz für Delegiertenversammlung, Ortsvorstandssitzung</a:t>
            </a:r>
          </a:p>
          <a:p>
            <a:pPr lvl="1" fontAlgn="auto">
              <a:lnSpc>
                <a:spcPct val="100000"/>
              </a:lnSpc>
              <a:spcAft>
                <a:spcPts val="0"/>
              </a:spcAft>
              <a:defRPr/>
            </a:pPr>
            <a:r>
              <a:rPr lang="de-DE" dirty="0"/>
              <a:t>Analysetool</a:t>
            </a:r>
          </a:p>
          <a:p>
            <a:pPr lvl="1" fontAlgn="auto">
              <a:lnSpc>
                <a:spcPct val="100000"/>
              </a:lnSpc>
              <a:spcAft>
                <a:spcPts val="0"/>
              </a:spcAft>
              <a:defRPr/>
            </a:pPr>
            <a:r>
              <a:rPr lang="de-DE" dirty="0"/>
              <a:t>Faktenblätter zu Mitbestimmungsrechten etc.</a:t>
            </a:r>
          </a:p>
          <a:p>
            <a:pPr lvl="1" fontAlgn="auto">
              <a:lnSpc>
                <a:spcPct val="100000"/>
              </a:lnSpc>
              <a:spcAft>
                <a:spcPts val="0"/>
              </a:spcAft>
              <a:defRPr/>
            </a:pPr>
            <a:r>
              <a:rPr lang="de-DE" dirty="0"/>
              <a:t>Argumentationshilfe „Von wegen zu wenig geeignete</a:t>
            </a:r>
            <a:br>
              <a:rPr lang="de-DE" dirty="0"/>
            </a:br>
            <a:r>
              <a:rPr lang="de-DE" dirty="0"/>
              <a:t>Bewerber*innen“</a:t>
            </a:r>
          </a:p>
        </p:txBody>
      </p:sp>
    </p:spTree>
    <p:extLst>
      <p:ext uri="{BB962C8B-B14F-4D97-AF65-F5344CB8AC3E}">
        <p14:creationId xmlns:p14="http://schemas.microsoft.com/office/powerpoint/2010/main" val="1274764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Grafik 3"/>
          <p:cNvPicPr>
            <a:picLocks noChangeAspect="1"/>
          </p:cNvPicPr>
          <p:nvPr/>
        </p:nvPicPr>
        <p:blipFill>
          <a:blip r:embed="rId3"/>
          <a:stretch>
            <a:fillRect/>
          </a:stretch>
        </p:blipFill>
        <p:spPr>
          <a:xfrm>
            <a:off x="6204852" y="961656"/>
            <a:ext cx="2688323" cy="3537856"/>
          </a:xfrm>
          <a:prstGeom prst="rect">
            <a:avLst/>
          </a:prstGeom>
          <a:effectLst>
            <a:outerShdw blurRad="50800" dist="38100" dir="2700000" algn="tl" rotWithShape="0">
              <a:prstClr val="black">
                <a:alpha val="40000"/>
              </a:prstClr>
            </a:outerShdw>
          </a:effectLst>
        </p:spPr>
      </p:pic>
      <p:pic>
        <p:nvPicPr>
          <p:cNvPr id="3" name="Grafik 2"/>
          <p:cNvPicPr>
            <a:picLocks noChangeAspect="1"/>
          </p:cNvPicPr>
          <p:nvPr/>
        </p:nvPicPr>
        <p:blipFill>
          <a:blip r:embed="rId4"/>
          <a:stretch>
            <a:fillRect/>
          </a:stretch>
        </p:blipFill>
        <p:spPr>
          <a:xfrm>
            <a:off x="3499397" y="961656"/>
            <a:ext cx="2705455" cy="3660321"/>
          </a:xfrm>
          <a:prstGeom prst="rect">
            <a:avLst/>
          </a:prstGeom>
          <a:effectLst>
            <a:outerShdw blurRad="50800" dist="38100" dir="2700000" algn="tl" rotWithShape="0">
              <a:prstClr val="black">
                <a:alpha val="40000"/>
              </a:prstClr>
            </a:outerShdw>
          </a:effectLst>
        </p:spPr>
      </p:pic>
      <p:sp>
        <p:nvSpPr>
          <p:cNvPr id="5" name="Titel 1">
            <a:extLst>
              <a:ext uri="{FF2B5EF4-FFF2-40B4-BE49-F238E27FC236}">
                <a16:creationId xmlns:a16="http://schemas.microsoft.com/office/drawing/2014/main" id="{5483060F-4CA1-420D-8BFC-4FF837D8C7EE}"/>
              </a:ext>
            </a:extLst>
          </p:cNvPr>
          <p:cNvSpPr txBox="1">
            <a:spLocks/>
          </p:cNvSpPr>
          <p:nvPr/>
        </p:nvSpPr>
        <p:spPr>
          <a:xfrm>
            <a:off x="250825" y="329136"/>
            <a:ext cx="8642350" cy="454025"/>
          </a:xfrm>
          <a:prstGeom prst="rect">
            <a:avLst/>
          </a:prstGeom>
        </p:spPr>
        <p:txBody>
          <a:bodyPr/>
          <a:lstStyle>
            <a:lvl1pPr algn="l" defTabSz="685800" rtl="0" fontAlgn="base">
              <a:lnSpc>
                <a:spcPct val="90000"/>
              </a:lnSpc>
              <a:spcBef>
                <a:spcPct val="0"/>
              </a:spcBef>
              <a:spcAft>
                <a:spcPct val="0"/>
              </a:spcAft>
              <a:defRPr sz="4000" b="1" kern="1200" cap="all" spc="200">
                <a:solidFill>
                  <a:srgbClr val="E3051B"/>
                </a:solidFill>
                <a:latin typeface="+mj-lt"/>
                <a:ea typeface="+mj-ea"/>
                <a:cs typeface="Calibri" panose="020F0502020204030204" pitchFamily="34" charset="0"/>
              </a:defRPr>
            </a:lvl1pPr>
            <a:lvl2pPr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2pPr>
            <a:lvl3pPr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3pPr>
            <a:lvl4pPr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4pPr>
            <a:lvl5pPr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5pPr>
            <a:lvl6pPr marL="457200"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6pPr>
            <a:lvl7pPr marL="914400"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7pPr>
            <a:lvl8pPr marL="1371600"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8pPr>
            <a:lvl9pPr marL="1828800"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9pPr>
          </a:lstStyle>
          <a:p>
            <a:pPr eaLnBrk="1" fontAlgn="auto" hangingPunct="1">
              <a:spcAft>
                <a:spcPts val="0"/>
              </a:spcAft>
              <a:defRPr/>
            </a:pPr>
            <a:r>
              <a:rPr lang="de-DE" dirty="0"/>
              <a:t>Das Hilft bei der Analyse</a:t>
            </a:r>
          </a:p>
        </p:txBody>
      </p:sp>
      <p:sp>
        <p:nvSpPr>
          <p:cNvPr id="6" name="Inhaltsplatzhalter 1"/>
          <p:cNvSpPr txBox="1">
            <a:spLocks/>
          </p:cNvSpPr>
          <p:nvPr/>
        </p:nvSpPr>
        <p:spPr>
          <a:xfrm>
            <a:off x="250824" y="1616400"/>
            <a:ext cx="2877858" cy="2228368"/>
          </a:xfrm>
          <a:prstGeom prst="rect">
            <a:avLst/>
          </a:prstGeom>
        </p:spPr>
        <p:txBody>
          <a:bodyPr/>
          <a:lstStyle>
            <a:lvl1pPr marL="171450" indent="-242888" algn="l" defTabSz="685800" rtl="0" fontAlgn="base">
              <a:lnSpc>
                <a:spcPct val="90000"/>
              </a:lnSpc>
              <a:spcBef>
                <a:spcPts val="750"/>
              </a:spcBef>
              <a:spcAft>
                <a:spcPct val="0"/>
              </a:spcAft>
              <a:buSzPct val="90000"/>
              <a:buBlip>
                <a:blip r:embed="rId5"/>
              </a:buBlip>
              <a:defRPr kern="1200">
                <a:solidFill>
                  <a:srgbClr val="3C3C3B"/>
                </a:solidFill>
                <a:latin typeface="+mn-lt"/>
                <a:ea typeface="+mn-ea"/>
                <a:cs typeface="Calibri" panose="020F0502020204030204" pitchFamily="34" charset="0"/>
              </a:defRPr>
            </a:lvl1pPr>
            <a:lvl2pPr marL="514350" indent="-242888" algn="l" defTabSz="685800" rtl="0" fontAlgn="base">
              <a:lnSpc>
                <a:spcPct val="90000"/>
              </a:lnSpc>
              <a:spcBef>
                <a:spcPts val="375"/>
              </a:spcBef>
              <a:spcAft>
                <a:spcPct val="0"/>
              </a:spcAft>
              <a:buSzPct val="90000"/>
              <a:buBlip>
                <a:blip r:embed="rId5"/>
              </a:buBlip>
              <a:defRPr kern="1200">
                <a:solidFill>
                  <a:srgbClr val="3C3C3B"/>
                </a:solidFill>
                <a:latin typeface="+mn-lt"/>
                <a:ea typeface="+mn-ea"/>
                <a:cs typeface="Calibri" panose="020F0502020204030204" pitchFamily="34" charset="0"/>
              </a:defRPr>
            </a:lvl2pPr>
            <a:lvl3pPr marL="784225" indent="-242888" algn="l" defTabSz="685800" rtl="0" fontAlgn="base">
              <a:lnSpc>
                <a:spcPct val="90000"/>
              </a:lnSpc>
              <a:spcBef>
                <a:spcPts val="375"/>
              </a:spcBef>
              <a:spcAft>
                <a:spcPct val="0"/>
              </a:spcAft>
              <a:buSzPct val="90000"/>
              <a:buBlip>
                <a:blip r:embed="rId5"/>
              </a:buBlip>
              <a:defRPr kern="1200">
                <a:solidFill>
                  <a:srgbClr val="3C3C3B"/>
                </a:solidFill>
                <a:latin typeface="+mn-lt"/>
                <a:ea typeface="+mn-ea"/>
                <a:cs typeface="Calibri" panose="020F0502020204030204" pitchFamily="34" charset="0"/>
              </a:defRPr>
            </a:lvl3pPr>
            <a:lvl4pPr marL="1055688" indent="-242888" algn="l" defTabSz="685800" rtl="0" fontAlgn="base">
              <a:lnSpc>
                <a:spcPct val="90000"/>
              </a:lnSpc>
              <a:spcBef>
                <a:spcPts val="375"/>
              </a:spcBef>
              <a:spcAft>
                <a:spcPct val="0"/>
              </a:spcAft>
              <a:buSzPct val="90000"/>
              <a:buBlip>
                <a:blip r:embed="rId5"/>
              </a:buBlip>
              <a:defRPr kern="1200">
                <a:solidFill>
                  <a:srgbClr val="3C3C3B"/>
                </a:solidFill>
                <a:latin typeface="+mn-lt"/>
                <a:ea typeface="+mn-ea"/>
                <a:cs typeface="Calibri" panose="020F0502020204030204" pitchFamily="34" charset="0"/>
              </a:defRPr>
            </a:lvl4pPr>
            <a:lvl5pPr marL="1325563" indent="-242888" algn="l" defTabSz="685800" rtl="0" fontAlgn="base">
              <a:lnSpc>
                <a:spcPct val="90000"/>
              </a:lnSpc>
              <a:spcBef>
                <a:spcPts val="375"/>
              </a:spcBef>
              <a:spcAft>
                <a:spcPct val="0"/>
              </a:spcAft>
              <a:buBlip>
                <a:blip r:embed="rId5"/>
              </a:buBlip>
              <a:defRPr kern="1200">
                <a:solidFill>
                  <a:srgbClr val="3C3C3B"/>
                </a:solidFill>
                <a:latin typeface="+mn-lt"/>
                <a:ea typeface="+mn-ea"/>
                <a:cs typeface="Calibri" panose="020F050202020403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800" b="0" i="0" kern="1200">
                <a:solidFill>
                  <a:srgbClr val="3C3C3B"/>
                </a:solidFill>
                <a:latin typeface="Meta IGM" panose="02000503040000020004" pitchFamily="2" charset="0"/>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eaLnBrk="1" hangingPunct="1"/>
            <a:r>
              <a:rPr lang="de-DE" sz="1200" dirty="0"/>
              <a:t>Elektronischer Fragebogen</a:t>
            </a:r>
          </a:p>
          <a:p>
            <a:pPr eaLnBrk="1" hangingPunct="1"/>
            <a:r>
              <a:rPr lang="de-DE" sz="1200" dirty="0"/>
              <a:t>PDF-Dateien können in Excel-</a:t>
            </a:r>
            <a:br>
              <a:rPr lang="de-DE" sz="1200" dirty="0"/>
            </a:br>
            <a:r>
              <a:rPr lang="de-DE" sz="1200" dirty="0"/>
              <a:t>Tabelle umgewandelt werden</a:t>
            </a:r>
          </a:p>
          <a:p>
            <a:pPr eaLnBrk="1" hangingPunct="1"/>
            <a:r>
              <a:rPr lang="de-DE" sz="1000" dirty="0">
                <a:hlinkClick r:id="rId6"/>
              </a:rPr>
              <a:t>https://intranet.bo-it.de/cps/rde/xbcr/intranet/20221013_Musterfragebogen_f_r_Gesch_ftsstellen_zur_Ausbildungssitu.pdf</a:t>
            </a:r>
            <a:endParaRPr lang="de-DE" sz="1000" dirty="0"/>
          </a:p>
          <a:p>
            <a:pPr eaLnBrk="1" hangingPunct="1"/>
            <a:endParaRPr lang="de-DE" sz="1200" dirty="0"/>
          </a:p>
          <a:p>
            <a:pPr marL="0" indent="0" eaLnBrk="1" hangingPunct="1">
              <a:buNone/>
            </a:pPr>
            <a:endParaRPr lang="de-DE" sz="1800" dirty="0"/>
          </a:p>
        </p:txBody>
      </p:sp>
    </p:spTree>
    <p:extLst>
      <p:ext uri="{BB962C8B-B14F-4D97-AF65-F5344CB8AC3E}">
        <p14:creationId xmlns:p14="http://schemas.microsoft.com/office/powerpoint/2010/main" val="36254869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el 1">
            <a:extLst>
              <a:ext uri="{FF2B5EF4-FFF2-40B4-BE49-F238E27FC236}">
                <a16:creationId xmlns:a16="http://schemas.microsoft.com/office/drawing/2014/main" id="{5483060F-4CA1-420D-8BFC-4FF837D8C7EE}"/>
              </a:ext>
            </a:extLst>
          </p:cNvPr>
          <p:cNvSpPr txBox="1">
            <a:spLocks/>
          </p:cNvSpPr>
          <p:nvPr/>
        </p:nvSpPr>
        <p:spPr>
          <a:xfrm>
            <a:off x="250825" y="329136"/>
            <a:ext cx="7884646" cy="454025"/>
          </a:xfrm>
          <a:prstGeom prst="rect">
            <a:avLst/>
          </a:prstGeom>
        </p:spPr>
        <p:txBody>
          <a:bodyPr/>
          <a:lstStyle>
            <a:lvl1pPr algn="l" defTabSz="685800" rtl="0" fontAlgn="base">
              <a:lnSpc>
                <a:spcPct val="90000"/>
              </a:lnSpc>
              <a:spcBef>
                <a:spcPct val="0"/>
              </a:spcBef>
              <a:spcAft>
                <a:spcPct val="0"/>
              </a:spcAft>
              <a:defRPr sz="4000" b="1" kern="1200" cap="all" spc="200">
                <a:solidFill>
                  <a:srgbClr val="E3051B"/>
                </a:solidFill>
                <a:latin typeface="+mj-lt"/>
                <a:ea typeface="+mj-ea"/>
                <a:cs typeface="Calibri" panose="020F0502020204030204" pitchFamily="34" charset="0"/>
              </a:defRPr>
            </a:lvl1pPr>
            <a:lvl2pPr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2pPr>
            <a:lvl3pPr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3pPr>
            <a:lvl4pPr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4pPr>
            <a:lvl5pPr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5pPr>
            <a:lvl6pPr marL="457200"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6pPr>
            <a:lvl7pPr marL="914400"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7pPr>
            <a:lvl8pPr marL="1371600"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8pPr>
            <a:lvl9pPr marL="1828800"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9pPr>
          </a:lstStyle>
          <a:p>
            <a:pPr eaLnBrk="1" hangingPunct="1"/>
            <a:r>
              <a:rPr lang="de-DE" dirty="0"/>
              <a:t>Faktenblatt „Ausbildungsplätze sichern“ </a:t>
            </a:r>
          </a:p>
        </p:txBody>
      </p:sp>
      <p:sp>
        <p:nvSpPr>
          <p:cNvPr id="6" name="Inhaltsplatzhalter 1"/>
          <p:cNvSpPr txBox="1">
            <a:spLocks/>
          </p:cNvSpPr>
          <p:nvPr/>
        </p:nvSpPr>
        <p:spPr>
          <a:xfrm>
            <a:off x="250823" y="1616400"/>
            <a:ext cx="4513917" cy="2228368"/>
          </a:xfrm>
          <a:prstGeom prst="rect">
            <a:avLst/>
          </a:prstGeom>
        </p:spPr>
        <p:txBody>
          <a:bodyPr/>
          <a:lstStyle>
            <a:lvl1pPr marL="171450" indent="-242888" algn="l" defTabSz="685800" rtl="0" fontAlgn="base">
              <a:lnSpc>
                <a:spcPct val="90000"/>
              </a:lnSpc>
              <a:spcBef>
                <a:spcPts val="750"/>
              </a:spcBef>
              <a:spcAft>
                <a:spcPct val="0"/>
              </a:spcAft>
              <a:buSzPct val="90000"/>
              <a:buBlip>
                <a:blip r:embed="rId3"/>
              </a:buBlip>
              <a:defRPr kern="1200">
                <a:solidFill>
                  <a:srgbClr val="3C3C3B"/>
                </a:solidFill>
                <a:latin typeface="+mn-lt"/>
                <a:ea typeface="+mn-ea"/>
                <a:cs typeface="Calibri" panose="020F0502020204030204" pitchFamily="34" charset="0"/>
              </a:defRPr>
            </a:lvl1pPr>
            <a:lvl2pPr marL="514350" indent="-242888" algn="l" defTabSz="685800" rtl="0" fontAlgn="base">
              <a:lnSpc>
                <a:spcPct val="90000"/>
              </a:lnSpc>
              <a:spcBef>
                <a:spcPts val="375"/>
              </a:spcBef>
              <a:spcAft>
                <a:spcPct val="0"/>
              </a:spcAft>
              <a:buSzPct val="90000"/>
              <a:buBlip>
                <a:blip r:embed="rId3"/>
              </a:buBlip>
              <a:defRPr kern="1200">
                <a:solidFill>
                  <a:srgbClr val="3C3C3B"/>
                </a:solidFill>
                <a:latin typeface="+mn-lt"/>
                <a:ea typeface="+mn-ea"/>
                <a:cs typeface="Calibri" panose="020F0502020204030204" pitchFamily="34" charset="0"/>
              </a:defRPr>
            </a:lvl2pPr>
            <a:lvl3pPr marL="784225" indent="-242888" algn="l" defTabSz="685800" rtl="0" fontAlgn="base">
              <a:lnSpc>
                <a:spcPct val="90000"/>
              </a:lnSpc>
              <a:spcBef>
                <a:spcPts val="375"/>
              </a:spcBef>
              <a:spcAft>
                <a:spcPct val="0"/>
              </a:spcAft>
              <a:buSzPct val="90000"/>
              <a:buBlip>
                <a:blip r:embed="rId3"/>
              </a:buBlip>
              <a:defRPr kern="1200">
                <a:solidFill>
                  <a:srgbClr val="3C3C3B"/>
                </a:solidFill>
                <a:latin typeface="+mn-lt"/>
                <a:ea typeface="+mn-ea"/>
                <a:cs typeface="Calibri" panose="020F0502020204030204" pitchFamily="34" charset="0"/>
              </a:defRPr>
            </a:lvl3pPr>
            <a:lvl4pPr marL="1055688" indent="-242888" algn="l" defTabSz="685800" rtl="0" fontAlgn="base">
              <a:lnSpc>
                <a:spcPct val="90000"/>
              </a:lnSpc>
              <a:spcBef>
                <a:spcPts val="375"/>
              </a:spcBef>
              <a:spcAft>
                <a:spcPct val="0"/>
              </a:spcAft>
              <a:buSzPct val="90000"/>
              <a:buBlip>
                <a:blip r:embed="rId3"/>
              </a:buBlip>
              <a:defRPr kern="1200">
                <a:solidFill>
                  <a:srgbClr val="3C3C3B"/>
                </a:solidFill>
                <a:latin typeface="+mn-lt"/>
                <a:ea typeface="+mn-ea"/>
                <a:cs typeface="Calibri" panose="020F0502020204030204" pitchFamily="34" charset="0"/>
              </a:defRPr>
            </a:lvl4pPr>
            <a:lvl5pPr marL="1325563" indent="-242888" algn="l" defTabSz="685800" rtl="0" fontAlgn="base">
              <a:lnSpc>
                <a:spcPct val="90000"/>
              </a:lnSpc>
              <a:spcBef>
                <a:spcPts val="375"/>
              </a:spcBef>
              <a:spcAft>
                <a:spcPct val="0"/>
              </a:spcAft>
              <a:buBlip>
                <a:blip r:embed="rId3"/>
              </a:buBlip>
              <a:defRPr kern="1200">
                <a:solidFill>
                  <a:srgbClr val="3C3C3B"/>
                </a:solidFill>
                <a:latin typeface="+mn-lt"/>
                <a:ea typeface="+mn-ea"/>
                <a:cs typeface="Calibri" panose="020F050202020403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800" b="0" i="0" kern="1200">
                <a:solidFill>
                  <a:srgbClr val="3C3C3B"/>
                </a:solidFill>
                <a:latin typeface="Meta IGM" panose="02000503040000020004" pitchFamily="2" charset="0"/>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eaLnBrk="1" hangingPunct="1"/>
            <a:r>
              <a:rPr lang="de-DE" sz="1200" dirty="0"/>
              <a:t>Warum ist die Sicherung von Ausbildungsplätzen wichtig?</a:t>
            </a:r>
          </a:p>
          <a:p>
            <a:pPr eaLnBrk="1" hangingPunct="1"/>
            <a:r>
              <a:rPr lang="de-DE" sz="1200" dirty="0"/>
              <a:t>Welche Mitbestimmungsmöglichkeiten haben Betriebsräte?</a:t>
            </a:r>
          </a:p>
          <a:p>
            <a:pPr eaLnBrk="1" hangingPunct="1"/>
            <a:r>
              <a:rPr lang="de-DE" sz="1200" dirty="0"/>
              <a:t>Wie ermittelt sich der Berufsbildungsbedarf?</a:t>
            </a:r>
          </a:p>
          <a:p>
            <a:pPr eaLnBrk="1" hangingPunct="1"/>
            <a:r>
              <a:rPr lang="de-DE" sz="1200" dirty="0"/>
              <a:t>Wie kann der Bedarf an dualer Berufsausbildung überprüft werden? </a:t>
            </a:r>
          </a:p>
          <a:p>
            <a:pPr eaLnBrk="1" hangingPunct="1"/>
            <a:r>
              <a:rPr lang="de-DE" sz="1200" dirty="0"/>
              <a:t>Wie können wir im Betrieb vorgehen?</a:t>
            </a:r>
          </a:p>
          <a:p>
            <a:pPr eaLnBrk="1" hangingPunct="1"/>
            <a:r>
              <a:rPr lang="de-DE" sz="1000" dirty="0">
                <a:hlinkClick r:id="rId4"/>
              </a:rPr>
              <a:t>https://intranet.bo-it.de/cps/rde/xbcr/intranet/20221013_2022_10_10_Faktenblatt_Ausbildungspl_tze_sichern.pdf</a:t>
            </a:r>
            <a:endParaRPr lang="de-DE" sz="1000" dirty="0"/>
          </a:p>
          <a:p>
            <a:pPr marL="0" indent="0" eaLnBrk="1" hangingPunct="1">
              <a:buNone/>
            </a:pPr>
            <a:endParaRPr lang="de-DE" sz="1200" dirty="0"/>
          </a:p>
        </p:txBody>
      </p:sp>
      <p:pic>
        <p:nvPicPr>
          <p:cNvPr id="2" name="Grafik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19166" y="1438834"/>
            <a:ext cx="2525199" cy="356382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8758223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el 1">
            <a:extLst>
              <a:ext uri="{FF2B5EF4-FFF2-40B4-BE49-F238E27FC236}">
                <a16:creationId xmlns:a16="http://schemas.microsoft.com/office/drawing/2014/main" id="{5483060F-4CA1-420D-8BFC-4FF837D8C7EE}"/>
              </a:ext>
            </a:extLst>
          </p:cNvPr>
          <p:cNvSpPr txBox="1">
            <a:spLocks/>
          </p:cNvSpPr>
          <p:nvPr/>
        </p:nvSpPr>
        <p:spPr>
          <a:xfrm>
            <a:off x="250825" y="329136"/>
            <a:ext cx="7938434" cy="454025"/>
          </a:xfrm>
          <a:prstGeom prst="rect">
            <a:avLst/>
          </a:prstGeom>
        </p:spPr>
        <p:txBody>
          <a:bodyPr/>
          <a:lstStyle>
            <a:lvl1pPr algn="l" defTabSz="685800" rtl="0" fontAlgn="base">
              <a:lnSpc>
                <a:spcPct val="90000"/>
              </a:lnSpc>
              <a:spcBef>
                <a:spcPct val="0"/>
              </a:spcBef>
              <a:spcAft>
                <a:spcPct val="0"/>
              </a:spcAft>
              <a:defRPr sz="4000" b="1" kern="1200" cap="all" spc="200">
                <a:solidFill>
                  <a:srgbClr val="E3051B"/>
                </a:solidFill>
                <a:latin typeface="+mj-lt"/>
                <a:ea typeface="+mj-ea"/>
                <a:cs typeface="Calibri" panose="020F0502020204030204" pitchFamily="34" charset="0"/>
              </a:defRPr>
            </a:lvl1pPr>
            <a:lvl2pPr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2pPr>
            <a:lvl3pPr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3pPr>
            <a:lvl4pPr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4pPr>
            <a:lvl5pPr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5pPr>
            <a:lvl6pPr marL="457200"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6pPr>
            <a:lvl7pPr marL="914400"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7pPr>
            <a:lvl8pPr marL="1371600"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8pPr>
            <a:lvl9pPr marL="1828800"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9pPr>
          </a:lstStyle>
          <a:p>
            <a:pPr eaLnBrk="1" hangingPunct="1"/>
            <a:r>
              <a:rPr lang="de-DE" dirty="0"/>
              <a:t>Faktenblatt „Auswahlrichtlinien“ </a:t>
            </a:r>
          </a:p>
        </p:txBody>
      </p:sp>
      <p:sp>
        <p:nvSpPr>
          <p:cNvPr id="6" name="Inhaltsplatzhalter 1"/>
          <p:cNvSpPr txBox="1">
            <a:spLocks/>
          </p:cNvSpPr>
          <p:nvPr/>
        </p:nvSpPr>
        <p:spPr>
          <a:xfrm>
            <a:off x="250823" y="1616400"/>
            <a:ext cx="4513917" cy="2228368"/>
          </a:xfrm>
          <a:prstGeom prst="rect">
            <a:avLst/>
          </a:prstGeom>
        </p:spPr>
        <p:txBody>
          <a:bodyPr/>
          <a:lstStyle>
            <a:lvl1pPr marL="171450" indent="-242888" algn="l" defTabSz="685800" rtl="0" fontAlgn="base">
              <a:lnSpc>
                <a:spcPct val="90000"/>
              </a:lnSpc>
              <a:spcBef>
                <a:spcPts val="750"/>
              </a:spcBef>
              <a:spcAft>
                <a:spcPct val="0"/>
              </a:spcAft>
              <a:buSzPct val="90000"/>
              <a:buBlip>
                <a:blip r:embed="rId3"/>
              </a:buBlip>
              <a:defRPr kern="1200">
                <a:solidFill>
                  <a:srgbClr val="3C3C3B"/>
                </a:solidFill>
                <a:latin typeface="+mn-lt"/>
                <a:ea typeface="+mn-ea"/>
                <a:cs typeface="Calibri" panose="020F0502020204030204" pitchFamily="34" charset="0"/>
              </a:defRPr>
            </a:lvl1pPr>
            <a:lvl2pPr marL="514350" indent="-242888" algn="l" defTabSz="685800" rtl="0" fontAlgn="base">
              <a:lnSpc>
                <a:spcPct val="90000"/>
              </a:lnSpc>
              <a:spcBef>
                <a:spcPts val="375"/>
              </a:spcBef>
              <a:spcAft>
                <a:spcPct val="0"/>
              </a:spcAft>
              <a:buSzPct val="90000"/>
              <a:buBlip>
                <a:blip r:embed="rId3"/>
              </a:buBlip>
              <a:defRPr kern="1200">
                <a:solidFill>
                  <a:srgbClr val="3C3C3B"/>
                </a:solidFill>
                <a:latin typeface="+mn-lt"/>
                <a:ea typeface="+mn-ea"/>
                <a:cs typeface="Calibri" panose="020F0502020204030204" pitchFamily="34" charset="0"/>
              </a:defRPr>
            </a:lvl2pPr>
            <a:lvl3pPr marL="784225" indent="-242888" algn="l" defTabSz="685800" rtl="0" fontAlgn="base">
              <a:lnSpc>
                <a:spcPct val="90000"/>
              </a:lnSpc>
              <a:spcBef>
                <a:spcPts val="375"/>
              </a:spcBef>
              <a:spcAft>
                <a:spcPct val="0"/>
              </a:spcAft>
              <a:buSzPct val="90000"/>
              <a:buBlip>
                <a:blip r:embed="rId3"/>
              </a:buBlip>
              <a:defRPr kern="1200">
                <a:solidFill>
                  <a:srgbClr val="3C3C3B"/>
                </a:solidFill>
                <a:latin typeface="+mn-lt"/>
                <a:ea typeface="+mn-ea"/>
                <a:cs typeface="Calibri" panose="020F0502020204030204" pitchFamily="34" charset="0"/>
              </a:defRPr>
            </a:lvl3pPr>
            <a:lvl4pPr marL="1055688" indent="-242888" algn="l" defTabSz="685800" rtl="0" fontAlgn="base">
              <a:lnSpc>
                <a:spcPct val="90000"/>
              </a:lnSpc>
              <a:spcBef>
                <a:spcPts val="375"/>
              </a:spcBef>
              <a:spcAft>
                <a:spcPct val="0"/>
              </a:spcAft>
              <a:buSzPct val="90000"/>
              <a:buBlip>
                <a:blip r:embed="rId3"/>
              </a:buBlip>
              <a:defRPr kern="1200">
                <a:solidFill>
                  <a:srgbClr val="3C3C3B"/>
                </a:solidFill>
                <a:latin typeface="+mn-lt"/>
                <a:ea typeface="+mn-ea"/>
                <a:cs typeface="Calibri" panose="020F0502020204030204" pitchFamily="34" charset="0"/>
              </a:defRPr>
            </a:lvl4pPr>
            <a:lvl5pPr marL="1325563" indent="-242888" algn="l" defTabSz="685800" rtl="0" fontAlgn="base">
              <a:lnSpc>
                <a:spcPct val="90000"/>
              </a:lnSpc>
              <a:spcBef>
                <a:spcPts val="375"/>
              </a:spcBef>
              <a:spcAft>
                <a:spcPct val="0"/>
              </a:spcAft>
              <a:buBlip>
                <a:blip r:embed="rId3"/>
              </a:buBlip>
              <a:defRPr kern="1200">
                <a:solidFill>
                  <a:srgbClr val="3C3C3B"/>
                </a:solidFill>
                <a:latin typeface="+mn-lt"/>
                <a:ea typeface="+mn-ea"/>
                <a:cs typeface="Calibri" panose="020F050202020403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800" b="0" i="0" kern="1200">
                <a:solidFill>
                  <a:srgbClr val="3C3C3B"/>
                </a:solidFill>
                <a:latin typeface="Meta IGM" panose="02000503040000020004" pitchFamily="2" charset="0"/>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eaLnBrk="1" hangingPunct="1"/>
            <a:r>
              <a:rPr lang="de-DE" sz="1200" dirty="0"/>
              <a:t>Warum ist die Mitbestimmung bei Auswahlrichtlinien aktuell wichtig?</a:t>
            </a:r>
          </a:p>
          <a:p>
            <a:pPr eaLnBrk="1" hangingPunct="1"/>
            <a:r>
              <a:rPr lang="de-DE" sz="1200" dirty="0"/>
              <a:t>Welche Mitbestimmungsmöglichkeiten haben Betriebsräte?</a:t>
            </a:r>
          </a:p>
          <a:p>
            <a:pPr eaLnBrk="1" hangingPunct="1"/>
            <a:r>
              <a:rPr lang="de-DE" sz="1200" dirty="0"/>
              <a:t>Bedeutung für den Betriebsrat und die Jugend- und Auszubildendenvertretung</a:t>
            </a:r>
          </a:p>
          <a:p>
            <a:pPr eaLnBrk="1" hangingPunct="1"/>
            <a:r>
              <a:rPr lang="de-DE" sz="1200" dirty="0"/>
              <a:t>Eckpunkte für eine Betriebsvereinbarung zu Auswahlrichtlinien für Auszubildende</a:t>
            </a:r>
          </a:p>
          <a:p>
            <a:pPr eaLnBrk="1" hangingPunct="1"/>
            <a:r>
              <a:rPr lang="de-DE" sz="1000" dirty="0">
                <a:hlinkClick r:id="rId4"/>
              </a:rPr>
              <a:t>https://intranet.bo-it.de/cps/rde/xbcr/intranet/20221013_2022_10_10_Faktenblatt_Mitbestimmung_Auswahlrichtlinie.pdf</a:t>
            </a:r>
            <a:endParaRPr lang="de-DE" sz="1000" dirty="0"/>
          </a:p>
        </p:txBody>
      </p:sp>
      <p:pic>
        <p:nvPicPr>
          <p:cNvPr id="2" name="Grafik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29666" y="1438834"/>
            <a:ext cx="2504198" cy="356382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674727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F37DD3-8038-6FA1-BA97-955F26FDD048}"/>
              </a:ext>
            </a:extLst>
          </p:cNvPr>
          <p:cNvSpPr>
            <a:spLocks noGrp="1"/>
          </p:cNvSpPr>
          <p:nvPr>
            <p:ph type="ctrTitle"/>
          </p:nvPr>
        </p:nvSpPr>
        <p:spPr>
          <a:xfrm>
            <a:off x="250825" y="2876550"/>
            <a:ext cx="5333297" cy="1541626"/>
          </a:xfrm>
        </p:spPr>
        <p:txBody>
          <a:bodyPr/>
          <a:lstStyle/>
          <a:p>
            <a:r>
              <a:rPr lang="de-DE" sz="4800" dirty="0">
                <a:solidFill>
                  <a:schemeClr val="bg1"/>
                </a:solidFill>
              </a:rPr>
              <a:t>SOS </a:t>
            </a:r>
            <a:r>
              <a:rPr lang="de-DE" sz="4800" dirty="0" err="1">
                <a:solidFill>
                  <a:schemeClr val="bg1"/>
                </a:solidFill>
              </a:rPr>
              <a:t>DualE</a:t>
            </a:r>
            <a:r>
              <a:rPr lang="de-DE" sz="4800" dirty="0">
                <a:solidFill>
                  <a:schemeClr val="bg1"/>
                </a:solidFill>
              </a:rPr>
              <a:t> Ausbildung</a:t>
            </a:r>
            <a:endParaRPr lang="de-DE" sz="4800" dirty="0"/>
          </a:p>
        </p:txBody>
      </p:sp>
      <p:pic>
        <p:nvPicPr>
          <p:cNvPr id="6" name="Grafik 13">
            <a:extLst>
              <a:ext uri="{FF2B5EF4-FFF2-40B4-BE49-F238E27FC236}">
                <a16:creationId xmlns:a16="http://schemas.microsoft.com/office/drawing/2014/main" id="{56E25783-CA0B-5A70-E312-BE224832A338}"/>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8172450" y="238125"/>
            <a:ext cx="720725"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platzhalter 2">
            <a:extLst>
              <a:ext uri="{FF2B5EF4-FFF2-40B4-BE49-F238E27FC236}">
                <a16:creationId xmlns:a16="http://schemas.microsoft.com/office/drawing/2014/main" id="{F6F158C2-5156-4C60-9A40-E9C21868EF87}"/>
              </a:ext>
            </a:extLst>
          </p:cNvPr>
          <p:cNvSpPr txBox="1">
            <a:spLocks/>
          </p:cNvSpPr>
          <p:nvPr/>
        </p:nvSpPr>
        <p:spPr bwMode="auto">
          <a:xfrm>
            <a:off x="218297" y="4635500"/>
            <a:ext cx="2514146" cy="379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normAutofit/>
          </a:bodyPr>
          <a:lstStyle>
            <a:lvl1pPr marL="0" indent="0" algn="l" defTabSz="685800" rtl="0" fontAlgn="base">
              <a:lnSpc>
                <a:spcPct val="90000"/>
              </a:lnSpc>
              <a:spcBef>
                <a:spcPts val="750"/>
              </a:spcBef>
              <a:spcAft>
                <a:spcPct val="0"/>
              </a:spcAft>
              <a:buSzPct val="90000"/>
              <a:buNone/>
              <a:defRPr sz="2100" b="0" i="0" kern="1200" spc="100" baseline="0">
                <a:solidFill>
                  <a:schemeClr val="bg1"/>
                </a:solidFill>
                <a:latin typeface="Meta Head IGM Cond Light" panose="02000506030000020004" pitchFamily="2" charset="77"/>
                <a:ea typeface="+mn-ea"/>
                <a:cs typeface="Calibri" panose="020F0502020204030204" pitchFamily="34" charset="0"/>
              </a:defRPr>
            </a:lvl1pPr>
            <a:lvl2pPr marL="514350" indent="-242888" algn="l" defTabSz="685800" rtl="0" fontAlgn="base">
              <a:lnSpc>
                <a:spcPct val="90000"/>
              </a:lnSpc>
              <a:spcBef>
                <a:spcPts val="375"/>
              </a:spcBef>
              <a:spcAft>
                <a:spcPct val="0"/>
              </a:spcAft>
              <a:buSzPct val="90000"/>
              <a:buBlip>
                <a:blip r:embed="rId4"/>
              </a:buBlip>
              <a:defRPr kern="1200">
                <a:solidFill>
                  <a:srgbClr val="3C3C3B"/>
                </a:solidFill>
                <a:latin typeface="+mn-lt"/>
                <a:ea typeface="+mn-ea"/>
                <a:cs typeface="Calibri" panose="020F0502020204030204" pitchFamily="34" charset="0"/>
              </a:defRPr>
            </a:lvl2pPr>
            <a:lvl3pPr marL="784225" indent="-242888" algn="l" defTabSz="685800" rtl="0" fontAlgn="base">
              <a:lnSpc>
                <a:spcPct val="90000"/>
              </a:lnSpc>
              <a:spcBef>
                <a:spcPts val="375"/>
              </a:spcBef>
              <a:spcAft>
                <a:spcPct val="0"/>
              </a:spcAft>
              <a:buSzPct val="90000"/>
              <a:buBlip>
                <a:blip r:embed="rId4"/>
              </a:buBlip>
              <a:defRPr kern="1200">
                <a:solidFill>
                  <a:srgbClr val="3C3C3B"/>
                </a:solidFill>
                <a:latin typeface="+mn-lt"/>
                <a:ea typeface="+mn-ea"/>
                <a:cs typeface="Calibri" panose="020F0502020204030204" pitchFamily="34" charset="0"/>
              </a:defRPr>
            </a:lvl3pPr>
            <a:lvl4pPr marL="1055688" indent="-242888" algn="l" defTabSz="685800" rtl="0" fontAlgn="base">
              <a:lnSpc>
                <a:spcPct val="90000"/>
              </a:lnSpc>
              <a:spcBef>
                <a:spcPts val="375"/>
              </a:spcBef>
              <a:spcAft>
                <a:spcPct val="0"/>
              </a:spcAft>
              <a:buSzPct val="90000"/>
              <a:buBlip>
                <a:blip r:embed="rId4"/>
              </a:buBlip>
              <a:defRPr kern="1200">
                <a:solidFill>
                  <a:srgbClr val="3C3C3B"/>
                </a:solidFill>
                <a:latin typeface="+mn-lt"/>
                <a:ea typeface="+mn-ea"/>
                <a:cs typeface="Calibri" panose="020F0502020204030204" pitchFamily="34" charset="0"/>
              </a:defRPr>
            </a:lvl4pPr>
            <a:lvl5pPr marL="1325563" indent="-242888" algn="l" defTabSz="685800" rtl="0" fontAlgn="base">
              <a:lnSpc>
                <a:spcPct val="90000"/>
              </a:lnSpc>
              <a:spcBef>
                <a:spcPts val="375"/>
              </a:spcBef>
              <a:spcAft>
                <a:spcPct val="0"/>
              </a:spcAft>
              <a:buBlip>
                <a:blip r:embed="rId4"/>
              </a:buBlip>
              <a:defRPr kern="1200">
                <a:solidFill>
                  <a:srgbClr val="3C3C3B"/>
                </a:solidFill>
                <a:latin typeface="+mn-lt"/>
                <a:ea typeface="+mn-ea"/>
                <a:cs typeface="Calibri" panose="020F050202020403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800" b="0" i="0" kern="1200">
                <a:solidFill>
                  <a:srgbClr val="3C3C3B"/>
                </a:solidFill>
                <a:latin typeface="Meta IGM" panose="02000503040000020004" pitchFamily="2" charset="0"/>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eaLnBrk="1" hangingPunct="1"/>
            <a:endParaRPr lang="de-DE" sz="1400" dirty="0"/>
          </a:p>
        </p:txBody>
      </p:sp>
      <p:sp>
        <p:nvSpPr>
          <p:cNvPr id="4" name="Textplatzhalter 3"/>
          <p:cNvSpPr>
            <a:spLocks noGrp="1"/>
          </p:cNvSpPr>
          <p:nvPr>
            <p:ph type="body" sz="quarter" idx="14"/>
          </p:nvPr>
        </p:nvSpPr>
        <p:spPr/>
        <p:txBody>
          <a:bodyPr/>
          <a:lstStyle/>
          <a:p>
            <a:r>
              <a:rPr lang="de-DE" dirty="0"/>
              <a:t>Werde Ausbildungsretter*in</a:t>
            </a:r>
          </a:p>
        </p:txBody>
      </p:sp>
    </p:spTree>
    <p:extLst>
      <p:ext uri="{BB962C8B-B14F-4D97-AF65-F5344CB8AC3E}">
        <p14:creationId xmlns:p14="http://schemas.microsoft.com/office/powerpoint/2010/main" val="38482181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el 1">
            <a:extLst>
              <a:ext uri="{FF2B5EF4-FFF2-40B4-BE49-F238E27FC236}">
                <a16:creationId xmlns:a16="http://schemas.microsoft.com/office/drawing/2014/main" id="{5483060F-4CA1-420D-8BFC-4FF837D8C7EE}"/>
              </a:ext>
            </a:extLst>
          </p:cNvPr>
          <p:cNvSpPr txBox="1">
            <a:spLocks/>
          </p:cNvSpPr>
          <p:nvPr/>
        </p:nvSpPr>
        <p:spPr>
          <a:xfrm>
            <a:off x="250825" y="329136"/>
            <a:ext cx="7938434" cy="454025"/>
          </a:xfrm>
          <a:prstGeom prst="rect">
            <a:avLst/>
          </a:prstGeom>
        </p:spPr>
        <p:txBody>
          <a:bodyPr/>
          <a:lstStyle>
            <a:lvl1pPr algn="l" defTabSz="685800" rtl="0" fontAlgn="base">
              <a:lnSpc>
                <a:spcPct val="90000"/>
              </a:lnSpc>
              <a:spcBef>
                <a:spcPct val="0"/>
              </a:spcBef>
              <a:spcAft>
                <a:spcPct val="0"/>
              </a:spcAft>
              <a:defRPr sz="4000" b="1" kern="1200" cap="all" spc="200">
                <a:solidFill>
                  <a:srgbClr val="E3051B"/>
                </a:solidFill>
                <a:latin typeface="+mj-lt"/>
                <a:ea typeface="+mj-ea"/>
                <a:cs typeface="Calibri" panose="020F0502020204030204" pitchFamily="34" charset="0"/>
              </a:defRPr>
            </a:lvl1pPr>
            <a:lvl2pPr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2pPr>
            <a:lvl3pPr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3pPr>
            <a:lvl4pPr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4pPr>
            <a:lvl5pPr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5pPr>
            <a:lvl6pPr marL="457200"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6pPr>
            <a:lvl7pPr marL="914400"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7pPr>
            <a:lvl8pPr marL="1371600"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8pPr>
            <a:lvl9pPr marL="1828800"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9pPr>
          </a:lstStyle>
          <a:p>
            <a:pPr eaLnBrk="1" hangingPunct="1"/>
            <a:r>
              <a:rPr lang="de-DE" dirty="0"/>
              <a:t>Fragen für Diskussionen über den Ausbildungsbedarf</a:t>
            </a:r>
          </a:p>
        </p:txBody>
      </p:sp>
      <p:sp>
        <p:nvSpPr>
          <p:cNvPr id="6" name="Inhaltsplatzhalter 1"/>
          <p:cNvSpPr txBox="1">
            <a:spLocks/>
          </p:cNvSpPr>
          <p:nvPr/>
        </p:nvSpPr>
        <p:spPr>
          <a:xfrm>
            <a:off x="250825" y="1490894"/>
            <a:ext cx="4513917" cy="2228368"/>
          </a:xfrm>
          <a:prstGeom prst="rect">
            <a:avLst/>
          </a:prstGeom>
        </p:spPr>
        <p:txBody>
          <a:bodyPr/>
          <a:lstStyle>
            <a:lvl1pPr marL="171450" indent="-242888" algn="l" defTabSz="685800" rtl="0" fontAlgn="base">
              <a:lnSpc>
                <a:spcPct val="90000"/>
              </a:lnSpc>
              <a:spcBef>
                <a:spcPts val="750"/>
              </a:spcBef>
              <a:spcAft>
                <a:spcPct val="0"/>
              </a:spcAft>
              <a:buSzPct val="90000"/>
              <a:buBlip>
                <a:blip r:embed="rId3"/>
              </a:buBlip>
              <a:defRPr kern="1200">
                <a:solidFill>
                  <a:srgbClr val="3C3C3B"/>
                </a:solidFill>
                <a:latin typeface="+mn-lt"/>
                <a:ea typeface="+mn-ea"/>
                <a:cs typeface="Calibri" panose="020F0502020204030204" pitchFamily="34" charset="0"/>
              </a:defRPr>
            </a:lvl1pPr>
            <a:lvl2pPr marL="514350" indent="-242888" algn="l" defTabSz="685800" rtl="0" fontAlgn="base">
              <a:lnSpc>
                <a:spcPct val="90000"/>
              </a:lnSpc>
              <a:spcBef>
                <a:spcPts val="375"/>
              </a:spcBef>
              <a:spcAft>
                <a:spcPct val="0"/>
              </a:spcAft>
              <a:buSzPct val="90000"/>
              <a:buBlip>
                <a:blip r:embed="rId3"/>
              </a:buBlip>
              <a:defRPr kern="1200">
                <a:solidFill>
                  <a:srgbClr val="3C3C3B"/>
                </a:solidFill>
                <a:latin typeface="+mn-lt"/>
                <a:ea typeface="+mn-ea"/>
                <a:cs typeface="Calibri" panose="020F0502020204030204" pitchFamily="34" charset="0"/>
              </a:defRPr>
            </a:lvl2pPr>
            <a:lvl3pPr marL="784225" indent="-242888" algn="l" defTabSz="685800" rtl="0" fontAlgn="base">
              <a:lnSpc>
                <a:spcPct val="90000"/>
              </a:lnSpc>
              <a:spcBef>
                <a:spcPts val="375"/>
              </a:spcBef>
              <a:spcAft>
                <a:spcPct val="0"/>
              </a:spcAft>
              <a:buSzPct val="90000"/>
              <a:buBlip>
                <a:blip r:embed="rId3"/>
              </a:buBlip>
              <a:defRPr kern="1200">
                <a:solidFill>
                  <a:srgbClr val="3C3C3B"/>
                </a:solidFill>
                <a:latin typeface="+mn-lt"/>
                <a:ea typeface="+mn-ea"/>
                <a:cs typeface="Calibri" panose="020F0502020204030204" pitchFamily="34" charset="0"/>
              </a:defRPr>
            </a:lvl3pPr>
            <a:lvl4pPr marL="1055688" indent="-242888" algn="l" defTabSz="685800" rtl="0" fontAlgn="base">
              <a:lnSpc>
                <a:spcPct val="90000"/>
              </a:lnSpc>
              <a:spcBef>
                <a:spcPts val="375"/>
              </a:spcBef>
              <a:spcAft>
                <a:spcPct val="0"/>
              </a:spcAft>
              <a:buSzPct val="90000"/>
              <a:buBlip>
                <a:blip r:embed="rId3"/>
              </a:buBlip>
              <a:defRPr kern="1200">
                <a:solidFill>
                  <a:srgbClr val="3C3C3B"/>
                </a:solidFill>
                <a:latin typeface="+mn-lt"/>
                <a:ea typeface="+mn-ea"/>
                <a:cs typeface="Calibri" panose="020F0502020204030204" pitchFamily="34" charset="0"/>
              </a:defRPr>
            </a:lvl4pPr>
            <a:lvl5pPr marL="1325563" indent="-242888" algn="l" defTabSz="685800" rtl="0" fontAlgn="base">
              <a:lnSpc>
                <a:spcPct val="90000"/>
              </a:lnSpc>
              <a:spcBef>
                <a:spcPts val="375"/>
              </a:spcBef>
              <a:spcAft>
                <a:spcPct val="0"/>
              </a:spcAft>
              <a:buBlip>
                <a:blip r:embed="rId3"/>
              </a:buBlip>
              <a:defRPr kern="1200">
                <a:solidFill>
                  <a:srgbClr val="3C3C3B"/>
                </a:solidFill>
                <a:latin typeface="+mn-lt"/>
                <a:ea typeface="+mn-ea"/>
                <a:cs typeface="Calibri" panose="020F050202020403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800" b="0" i="0" kern="1200">
                <a:solidFill>
                  <a:srgbClr val="3C3C3B"/>
                </a:solidFill>
                <a:latin typeface="Meta IGM" panose="02000503040000020004" pitchFamily="2" charset="0"/>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eaLnBrk="1" hangingPunct="1"/>
            <a:r>
              <a:rPr lang="de-DE" sz="1200" dirty="0"/>
              <a:t>Ohne eine Einschätzung der Entwicklung des Betriebs lässt sich der Berufsbildungsbedarf nur schwer ermitteln. </a:t>
            </a:r>
          </a:p>
          <a:p>
            <a:pPr eaLnBrk="1" hangingPunct="1"/>
            <a:r>
              <a:rPr lang="de-DE" sz="1200" dirty="0"/>
              <a:t>Informationen hierzu kann der Betriebsrat über den Wirtschaftsausschuss (§ 106 Abs. 3 BetrVG) erhalten. </a:t>
            </a:r>
          </a:p>
          <a:p>
            <a:pPr eaLnBrk="1" hangingPunct="1"/>
            <a:r>
              <a:rPr lang="de-DE" sz="1200" dirty="0"/>
              <a:t>Im Rahmen dieser Beratungen kann der Betriebsrat die in diesem Katalog aufgeführten Fragen mit dem Arbeitgeber klären und so Auskunft über Ausbildungs- und Übernahmebedarfe erhalten.</a:t>
            </a:r>
          </a:p>
          <a:p>
            <a:pPr eaLnBrk="1" hangingPunct="1"/>
            <a:r>
              <a:rPr lang="de-DE" sz="1000" dirty="0">
                <a:hlinkClick r:id="rId4"/>
              </a:rPr>
              <a:t>https://intranet.bo-it.de/cps/rde/xbcr/intranet/20221013_2022_10_10_Fragenkatalog_Ausbildungsbedarf.pdf</a:t>
            </a:r>
            <a:endParaRPr lang="de-DE" sz="1000" dirty="0"/>
          </a:p>
          <a:p>
            <a:pPr marL="0" indent="0" eaLnBrk="1" hangingPunct="1">
              <a:buNone/>
            </a:pPr>
            <a:endParaRPr lang="de-DE" sz="1200" dirty="0"/>
          </a:p>
        </p:txBody>
      </p:sp>
      <p:pic>
        <p:nvPicPr>
          <p:cNvPr id="2" name="Grafik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31650" y="1438834"/>
            <a:ext cx="2500230" cy="356382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63961623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el 1">
            <a:extLst>
              <a:ext uri="{FF2B5EF4-FFF2-40B4-BE49-F238E27FC236}">
                <a16:creationId xmlns:a16="http://schemas.microsoft.com/office/drawing/2014/main" id="{5483060F-4CA1-420D-8BFC-4FF837D8C7EE}"/>
              </a:ext>
            </a:extLst>
          </p:cNvPr>
          <p:cNvSpPr txBox="1">
            <a:spLocks/>
          </p:cNvSpPr>
          <p:nvPr/>
        </p:nvSpPr>
        <p:spPr>
          <a:xfrm>
            <a:off x="250825" y="329136"/>
            <a:ext cx="7938434" cy="454025"/>
          </a:xfrm>
          <a:prstGeom prst="rect">
            <a:avLst/>
          </a:prstGeom>
        </p:spPr>
        <p:txBody>
          <a:bodyPr/>
          <a:lstStyle>
            <a:lvl1pPr algn="l" defTabSz="685800" rtl="0" fontAlgn="base">
              <a:lnSpc>
                <a:spcPct val="90000"/>
              </a:lnSpc>
              <a:spcBef>
                <a:spcPct val="0"/>
              </a:spcBef>
              <a:spcAft>
                <a:spcPct val="0"/>
              </a:spcAft>
              <a:defRPr sz="4000" b="1" kern="1200" cap="all" spc="200">
                <a:solidFill>
                  <a:srgbClr val="E3051B"/>
                </a:solidFill>
                <a:latin typeface="+mj-lt"/>
                <a:ea typeface="+mj-ea"/>
                <a:cs typeface="Calibri" panose="020F0502020204030204" pitchFamily="34" charset="0"/>
              </a:defRPr>
            </a:lvl1pPr>
            <a:lvl2pPr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2pPr>
            <a:lvl3pPr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3pPr>
            <a:lvl4pPr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4pPr>
            <a:lvl5pPr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5pPr>
            <a:lvl6pPr marL="457200"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6pPr>
            <a:lvl7pPr marL="914400"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7pPr>
            <a:lvl8pPr marL="1371600"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8pPr>
            <a:lvl9pPr marL="1828800"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9pPr>
          </a:lstStyle>
          <a:p>
            <a:pPr eaLnBrk="1" hangingPunct="1"/>
            <a:r>
              <a:rPr lang="de-DE" dirty="0"/>
              <a:t>Broschüre „</a:t>
            </a:r>
            <a:r>
              <a:rPr lang="de-DE" dirty="0" err="1"/>
              <a:t>ausbilenden</a:t>
            </a:r>
            <a:r>
              <a:rPr lang="de-DE" dirty="0"/>
              <a:t> = Zukunft Sichern“</a:t>
            </a:r>
          </a:p>
        </p:txBody>
      </p:sp>
      <p:sp>
        <p:nvSpPr>
          <p:cNvPr id="6" name="Inhaltsplatzhalter 1"/>
          <p:cNvSpPr txBox="1">
            <a:spLocks/>
          </p:cNvSpPr>
          <p:nvPr/>
        </p:nvSpPr>
        <p:spPr>
          <a:xfrm>
            <a:off x="250825" y="1490894"/>
            <a:ext cx="4513917" cy="2228368"/>
          </a:xfrm>
          <a:prstGeom prst="rect">
            <a:avLst/>
          </a:prstGeom>
        </p:spPr>
        <p:txBody>
          <a:bodyPr/>
          <a:lstStyle>
            <a:lvl1pPr marL="171450" indent="-242888" algn="l" defTabSz="685800" rtl="0" fontAlgn="base">
              <a:lnSpc>
                <a:spcPct val="90000"/>
              </a:lnSpc>
              <a:spcBef>
                <a:spcPts val="750"/>
              </a:spcBef>
              <a:spcAft>
                <a:spcPct val="0"/>
              </a:spcAft>
              <a:buSzPct val="90000"/>
              <a:buBlip>
                <a:blip r:embed="rId3"/>
              </a:buBlip>
              <a:defRPr kern="1200">
                <a:solidFill>
                  <a:srgbClr val="3C3C3B"/>
                </a:solidFill>
                <a:latin typeface="+mn-lt"/>
                <a:ea typeface="+mn-ea"/>
                <a:cs typeface="Calibri" panose="020F0502020204030204" pitchFamily="34" charset="0"/>
              </a:defRPr>
            </a:lvl1pPr>
            <a:lvl2pPr marL="514350" indent="-242888" algn="l" defTabSz="685800" rtl="0" fontAlgn="base">
              <a:lnSpc>
                <a:spcPct val="90000"/>
              </a:lnSpc>
              <a:spcBef>
                <a:spcPts val="375"/>
              </a:spcBef>
              <a:spcAft>
                <a:spcPct val="0"/>
              </a:spcAft>
              <a:buSzPct val="90000"/>
              <a:buBlip>
                <a:blip r:embed="rId3"/>
              </a:buBlip>
              <a:defRPr kern="1200">
                <a:solidFill>
                  <a:srgbClr val="3C3C3B"/>
                </a:solidFill>
                <a:latin typeface="+mn-lt"/>
                <a:ea typeface="+mn-ea"/>
                <a:cs typeface="Calibri" panose="020F0502020204030204" pitchFamily="34" charset="0"/>
              </a:defRPr>
            </a:lvl2pPr>
            <a:lvl3pPr marL="784225" indent="-242888" algn="l" defTabSz="685800" rtl="0" fontAlgn="base">
              <a:lnSpc>
                <a:spcPct val="90000"/>
              </a:lnSpc>
              <a:spcBef>
                <a:spcPts val="375"/>
              </a:spcBef>
              <a:spcAft>
                <a:spcPct val="0"/>
              </a:spcAft>
              <a:buSzPct val="90000"/>
              <a:buBlip>
                <a:blip r:embed="rId3"/>
              </a:buBlip>
              <a:defRPr kern="1200">
                <a:solidFill>
                  <a:srgbClr val="3C3C3B"/>
                </a:solidFill>
                <a:latin typeface="+mn-lt"/>
                <a:ea typeface="+mn-ea"/>
                <a:cs typeface="Calibri" panose="020F0502020204030204" pitchFamily="34" charset="0"/>
              </a:defRPr>
            </a:lvl3pPr>
            <a:lvl4pPr marL="1055688" indent="-242888" algn="l" defTabSz="685800" rtl="0" fontAlgn="base">
              <a:lnSpc>
                <a:spcPct val="90000"/>
              </a:lnSpc>
              <a:spcBef>
                <a:spcPts val="375"/>
              </a:spcBef>
              <a:spcAft>
                <a:spcPct val="0"/>
              </a:spcAft>
              <a:buSzPct val="90000"/>
              <a:buBlip>
                <a:blip r:embed="rId3"/>
              </a:buBlip>
              <a:defRPr kern="1200">
                <a:solidFill>
                  <a:srgbClr val="3C3C3B"/>
                </a:solidFill>
                <a:latin typeface="+mn-lt"/>
                <a:ea typeface="+mn-ea"/>
                <a:cs typeface="Calibri" panose="020F0502020204030204" pitchFamily="34" charset="0"/>
              </a:defRPr>
            </a:lvl4pPr>
            <a:lvl5pPr marL="1325563" indent="-242888" algn="l" defTabSz="685800" rtl="0" fontAlgn="base">
              <a:lnSpc>
                <a:spcPct val="90000"/>
              </a:lnSpc>
              <a:spcBef>
                <a:spcPts val="375"/>
              </a:spcBef>
              <a:spcAft>
                <a:spcPct val="0"/>
              </a:spcAft>
              <a:buBlip>
                <a:blip r:embed="rId3"/>
              </a:buBlip>
              <a:defRPr kern="1200">
                <a:solidFill>
                  <a:srgbClr val="3C3C3B"/>
                </a:solidFill>
                <a:latin typeface="+mn-lt"/>
                <a:ea typeface="+mn-ea"/>
                <a:cs typeface="Calibri" panose="020F050202020403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800" b="0" i="0" kern="1200">
                <a:solidFill>
                  <a:srgbClr val="3C3C3B"/>
                </a:solidFill>
                <a:latin typeface="Meta IGM" panose="02000503040000020004" pitchFamily="2" charset="0"/>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eaLnBrk="1" hangingPunct="1"/>
            <a:r>
              <a:rPr lang="de-DE" sz="1800" dirty="0"/>
              <a:t>Handlungsmöglichkeiten für Betriebsräte und Ausbildungspersonal</a:t>
            </a:r>
          </a:p>
          <a:p>
            <a:pPr eaLnBrk="1" hangingPunct="1"/>
            <a:r>
              <a:rPr lang="de-DE" sz="1000" dirty="0">
                <a:hlinkClick r:id="rId4"/>
              </a:rPr>
              <a:t>https://intranet.bo-it.de/cps/rde/xbcr/intranet/20231002_Broschuere_Ausbilden_Zukunft_sichern.pdf</a:t>
            </a:r>
            <a:endParaRPr lang="de-DE" sz="1000" dirty="0"/>
          </a:p>
          <a:p>
            <a:pPr marL="0" indent="0" eaLnBrk="1" hangingPunct="1">
              <a:buNone/>
            </a:pPr>
            <a:endParaRPr lang="de-DE" sz="1000" dirty="0"/>
          </a:p>
        </p:txBody>
      </p:sp>
      <p:pic>
        <p:nvPicPr>
          <p:cNvPr id="2" name="Grafik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31650" y="1454020"/>
            <a:ext cx="2500230" cy="353344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7988960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483060F-4CA1-420D-8BFC-4FF837D8C7EE}"/>
              </a:ext>
            </a:extLst>
          </p:cNvPr>
          <p:cNvSpPr>
            <a:spLocks noGrp="1"/>
          </p:cNvSpPr>
          <p:nvPr>
            <p:ph type="title"/>
          </p:nvPr>
        </p:nvSpPr>
        <p:spPr>
          <a:xfrm>
            <a:off x="250825" y="329136"/>
            <a:ext cx="8642350" cy="454025"/>
          </a:xfrm>
        </p:spPr>
        <p:txBody>
          <a:bodyPr/>
          <a:lstStyle/>
          <a:p>
            <a:pPr fontAlgn="auto">
              <a:spcAft>
                <a:spcPts val="0"/>
              </a:spcAft>
              <a:defRPr/>
            </a:pPr>
            <a:r>
              <a:rPr lang="de-DE" dirty="0"/>
              <a:t>Wir Retten die Ausbildung – </a:t>
            </a:r>
            <a:br>
              <a:rPr lang="de-DE" dirty="0"/>
            </a:br>
            <a:r>
              <a:rPr lang="de-DE" dirty="0"/>
              <a:t>Gute Beispiele aus der Praxis</a:t>
            </a:r>
          </a:p>
        </p:txBody>
      </p:sp>
      <p:sp>
        <p:nvSpPr>
          <p:cNvPr id="3" name="Inhaltsplatzhalter 2">
            <a:extLst>
              <a:ext uri="{FF2B5EF4-FFF2-40B4-BE49-F238E27FC236}">
                <a16:creationId xmlns:a16="http://schemas.microsoft.com/office/drawing/2014/main" id="{3DBE6C9E-870C-A58E-CBF8-043CF4C3156A}"/>
              </a:ext>
            </a:extLst>
          </p:cNvPr>
          <p:cNvSpPr>
            <a:spLocks noGrp="1"/>
          </p:cNvSpPr>
          <p:nvPr>
            <p:ph idx="1"/>
          </p:nvPr>
        </p:nvSpPr>
        <p:spPr>
          <a:xfrm>
            <a:off x="250825" y="1594847"/>
            <a:ext cx="8642350" cy="2119313"/>
          </a:xfrm>
        </p:spPr>
        <p:txBody>
          <a:bodyPr rtlCol="0">
            <a:noAutofit/>
          </a:bodyPr>
          <a:lstStyle/>
          <a:p>
            <a:pPr fontAlgn="auto">
              <a:lnSpc>
                <a:spcPct val="100000"/>
              </a:lnSpc>
              <a:spcAft>
                <a:spcPts val="0"/>
              </a:spcAft>
              <a:defRPr/>
            </a:pPr>
            <a:r>
              <a:rPr lang="de-DE" sz="1200" dirty="0"/>
              <a:t>Aktionskoffer SOS Ausbildung </a:t>
            </a:r>
            <a:endParaRPr lang="de-DE" sz="1200" dirty="0">
              <a:solidFill>
                <a:srgbClr val="FF0000"/>
              </a:solidFill>
            </a:endParaRPr>
          </a:p>
          <a:p>
            <a:pPr lvl="1" fontAlgn="auto">
              <a:lnSpc>
                <a:spcPct val="100000"/>
              </a:lnSpc>
              <a:spcAft>
                <a:spcPts val="0"/>
              </a:spcAft>
              <a:defRPr/>
            </a:pPr>
            <a:r>
              <a:rPr lang="de-DE" sz="1200" dirty="0"/>
              <a:t>Ausbildungsgipfel - Aktiv für Ausbildungsplätze </a:t>
            </a:r>
          </a:p>
          <a:p>
            <a:pPr lvl="1" fontAlgn="auto">
              <a:lnSpc>
                <a:spcPct val="100000"/>
              </a:lnSpc>
              <a:spcAft>
                <a:spcPts val="0"/>
              </a:spcAft>
              <a:defRPr/>
            </a:pPr>
            <a:r>
              <a:rPr lang="de-DE" sz="1200" dirty="0"/>
              <a:t>Mehr Ausbildungsplätze mit dem Lösungsloop</a:t>
            </a:r>
          </a:p>
          <a:p>
            <a:pPr lvl="1" fontAlgn="auto">
              <a:lnSpc>
                <a:spcPct val="100000"/>
              </a:lnSpc>
              <a:spcAft>
                <a:spcPts val="0"/>
              </a:spcAft>
              <a:defRPr/>
            </a:pPr>
            <a:r>
              <a:rPr lang="de-DE" sz="1200" dirty="0"/>
              <a:t>Best </a:t>
            </a:r>
            <a:r>
              <a:rPr lang="de-DE" sz="1200" dirty="0" err="1"/>
              <a:t>of</a:t>
            </a:r>
            <a:r>
              <a:rPr lang="de-DE" sz="1200" dirty="0"/>
              <a:t> </a:t>
            </a:r>
            <a:r>
              <a:rPr lang="de-DE" sz="1200" dirty="0" err="1"/>
              <a:t>the</a:t>
            </a:r>
            <a:r>
              <a:rPr lang="de-DE" sz="1200" dirty="0"/>
              <a:t> Rest</a:t>
            </a:r>
          </a:p>
          <a:p>
            <a:pPr lvl="1" fontAlgn="auto">
              <a:lnSpc>
                <a:spcPct val="100000"/>
              </a:lnSpc>
              <a:spcAft>
                <a:spcPts val="0"/>
              </a:spcAft>
              <a:defRPr/>
            </a:pPr>
            <a:r>
              <a:rPr lang="de-DE" sz="1200" dirty="0" err="1"/>
              <a:t>Berufecheck</a:t>
            </a:r>
            <a:r>
              <a:rPr lang="de-DE" sz="1200" dirty="0"/>
              <a:t> mit der Bundesagentur</a:t>
            </a:r>
          </a:p>
          <a:p>
            <a:pPr fontAlgn="auto">
              <a:lnSpc>
                <a:spcPct val="100000"/>
              </a:lnSpc>
              <a:spcAft>
                <a:spcPts val="0"/>
              </a:spcAft>
              <a:defRPr/>
            </a:pPr>
            <a:r>
              <a:rPr lang="de-DE" sz="1200" dirty="0" err="1"/>
              <a:t>Workshopkonzept</a:t>
            </a:r>
            <a:r>
              <a:rPr lang="de-DE" sz="1200" dirty="0"/>
              <a:t> "SOS Ausbildung"</a:t>
            </a:r>
          </a:p>
        </p:txBody>
      </p:sp>
    </p:spTree>
    <p:extLst>
      <p:ext uri="{BB962C8B-B14F-4D97-AF65-F5344CB8AC3E}">
        <p14:creationId xmlns:p14="http://schemas.microsoft.com/office/powerpoint/2010/main" val="353491398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el 1">
            <a:extLst>
              <a:ext uri="{FF2B5EF4-FFF2-40B4-BE49-F238E27FC236}">
                <a16:creationId xmlns:a16="http://schemas.microsoft.com/office/drawing/2014/main" id="{5483060F-4CA1-420D-8BFC-4FF837D8C7EE}"/>
              </a:ext>
            </a:extLst>
          </p:cNvPr>
          <p:cNvSpPr txBox="1">
            <a:spLocks/>
          </p:cNvSpPr>
          <p:nvPr/>
        </p:nvSpPr>
        <p:spPr>
          <a:xfrm>
            <a:off x="250825" y="329136"/>
            <a:ext cx="7938434" cy="454025"/>
          </a:xfrm>
          <a:prstGeom prst="rect">
            <a:avLst/>
          </a:prstGeom>
        </p:spPr>
        <p:txBody>
          <a:bodyPr/>
          <a:lstStyle>
            <a:lvl1pPr algn="l" defTabSz="685800" rtl="0" fontAlgn="base">
              <a:lnSpc>
                <a:spcPct val="90000"/>
              </a:lnSpc>
              <a:spcBef>
                <a:spcPct val="0"/>
              </a:spcBef>
              <a:spcAft>
                <a:spcPct val="0"/>
              </a:spcAft>
              <a:defRPr sz="4000" b="1" kern="1200" cap="all" spc="200">
                <a:solidFill>
                  <a:srgbClr val="E3051B"/>
                </a:solidFill>
                <a:latin typeface="+mj-lt"/>
                <a:ea typeface="+mj-ea"/>
                <a:cs typeface="Calibri" panose="020F0502020204030204" pitchFamily="34" charset="0"/>
              </a:defRPr>
            </a:lvl1pPr>
            <a:lvl2pPr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2pPr>
            <a:lvl3pPr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3pPr>
            <a:lvl4pPr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4pPr>
            <a:lvl5pPr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5pPr>
            <a:lvl6pPr marL="457200"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6pPr>
            <a:lvl7pPr marL="914400"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7pPr>
            <a:lvl8pPr marL="1371600"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8pPr>
            <a:lvl9pPr marL="1828800"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9pPr>
          </a:lstStyle>
          <a:p>
            <a:pPr eaLnBrk="1" hangingPunct="1"/>
            <a:r>
              <a:rPr lang="de-DE" dirty="0"/>
              <a:t>Ausbildungsgipfel - Aktiv für Ausbildungsplätze </a:t>
            </a:r>
          </a:p>
        </p:txBody>
      </p:sp>
      <p:sp>
        <p:nvSpPr>
          <p:cNvPr id="6" name="Inhaltsplatzhalter 1"/>
          <p:cNvSpPr txBox="1">
            <a:spLocks/>
          </p:cNvSpPr>
          <p:nvPr/>
        </p:nvSpPr>
        <p:spPr>
          <a:xfrm>
            <a:off x="250825" y="1490894"/>
            <a:ext cx="4513917" cy="2228368"/>
          </a:xfrm>
          <a:prstGeom prst="rect">
            <a:avLst/>
          </a:prstGeom>
        </p:spPr>
        <p:txBody>
          <a:bodyPr/>
          <a:lstStyle>
            <a:lvl1pPr marL="171450" indent="-242888" algn="l" defTabSz="685800" rtl="0" fontAlgn="base">
              <a:lnSpc>
                <a:spcPct val="90000"/>
              </a:lnSpc>
              <a:spcBef>
                <a:spcPts val="750"/>
              </a:spcBef>
              <a:spcAft>
                <a:spcPct val="0"/>
              </a:spcAft>
              <a:buSzPct val="90000"/>
              <a:buBlip>
                <a:blip r:embed="rId3"/>
              </a:buBlip>
              <a:defRPr kern="1200">
                <a:solidFill>
                  <a:srgbClr val="3C3C3B"/>
                </a:solidFill>
                <a:latin typeface="+mn-lt"/>
                <a:ea typeface="+mn-ea"/>
                <a:cs typeface="Calibri" panose="020F0502020204030204" pitchFamily="34" charset="0"/>
              </a:defRPr>
            </a:lvl1pPr>
            <a:lvl2pPr marL="514350" indent="-242888" algn="l" defTabSz="685800" rtl="0" fontAlgn="base">
              <a:lnSpc>
                <a:spcPct val="90000"/>
              </a:lnSpc>
              <a:spcBef>
                <a:spcPts val="375"/>
              </a:spcBef>
              <a:spcAft>
                <a:spcPct val="0"/>
              </a:spcAft>
              <a:buSzPct val="90000"/>
              <a:buBlip>
                <a:blip r:embed="rId3"/>
              </a:buBlip>
              <a:defRPr kern="1200">
                <a:solidFill>
                  <a:srgbClr val="3C3C3B"/>
                </a:solidFill>
                <a:latin typeface="+mn-lt"/>
                <a:ea typeface="+mn-ea"/>
                <a:cs typeface="Calibri" panose="020F0502020204030204" pitchFamily="34" charset="0"/>
              </a:defRPr>
            </a:lvl2pPr>
            <a:lvl3pPr marL="784225" indent="-242888" algn="l" defTabSz="685800" rtl="0" fontAlgn="base">
              <a:lnSpc>
                <a:spcPct val="90000"/>
              </a:lnSpc>
              <a:spcBef>
                <a:spcPts val="375"/>
              </a:spcBef>
              <a:spcAft>
                <a:spcPct val="0"/>
              </a:spcAft>
              <a:buSzPct val="90000"/>
              <a:buBlip>
                <a:blip r:embed="rId3"/>
              </a:buBlip>
              <a:defRPr kern="1200">
                <a:solidFill>
                  <a:srgbClr val="3C3C3B"/>
                </a:solidFill>
                <a:latin typeface="+mn-lt"/>
                <a:ea typeface="+mn-ea"/>
                <a:cs typeface="Calibri" panose="020F0502020204030204" pitchFamily="34" charset="0"/>
              </a:defRPr>
            </a:lvl3pPr>
            <a:lvl4pPr marL="1055688" indent="-242888" algn="l" defTabSz="685800" rtl="0" fontAlgn="base">
              <a:lnSpc>
                <a:spcPct val="90000"/>
              </a:lnSpc>
              <a:spcBef>
                <a:spcPts val="375"/>
              </a:spcBef>
              <a:spcAft>
                <a:spcPct val="0"/>
              </a:spcAft>
              <a:buSzPct val="90000"/>
              <a:buBlip>
                <a:blip r:embed="rId3"/>
              </a:buBlip>
              <a:defRPr kern="1200">
                <a:solidFill>
                  <a:srgbClr val="3C3C3B"/>
                </a:solidFill>
                <a:latin typeface="+mn-lt"/>
                <a:ea typeface="+mn-ea"/>
                <a:cs typeface="Calibri" panose="020F0502020204030204" pitchFamily="34" charset="0"/>
              </a:defRPr>
            </a:lvl4pPr>
            <a:lvl5pPr marL="1325563" indent="-242888" algn="l" defTabSz="685800" rtl="0" fontAlgn="base">
              <a:lnSpc>
                <a:spcPct val="90000"/>
              </a:lnSpc>
              <a:spcBef>
                <a:spcPts val="375"/>
              </a:spcBef>
              <a:spcAft>
                <a:spcPct val="0"/>
              </a:spcAft>
              <a:buBlip>
                <a:blip r:embed="rId3"/>
              </a:buBlip>
              <a:defRPr kern="1200">
                <a:solidFill>
                  <a:srgbClr val="3C3C3B"/>
                </a:solidFill>
                <a:latin typeface="+mn-lt"/>
                <a:ea typeface="+mn-ea"/>
                <a:cs typeface="Calibri" panose="020F050202020403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800" b="0" i="0" kern="1200">
                <a:solidFill>
                  <a:srgbClr val="3C3C3B"/>
                </a:solidFill>
                <a:latin typeface="Meta IGM" panose="02000503040000020004" pitchFamily="2" charset="0"/>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eaLnBrk="1" hangingPunct="1"/>
            <a:r>
              <a:rPr lang="de-DE" dirty="0"/>
              <a:t>Die Geschäftsstelle Saarbrücken entwickelte das Format des „Ausbildungsgipfels“, um Betriebs- und Branchenübergreifend Mitglieder von Betriebsräten und Jugend- und Auszubildendenvertretungen in Austausch über das Thema Ausbildung zu bringen. </a:t>
            </a:r>
          </a:p>
          <a:p>
            <a:pPr eaLnBrk="1" hangingPunct="1"/>
            <a:r>
              <a:rPr lang="de-DE" dirty="0"/>
              <a:t>Die Veranstaltung war auf einen Tag ausgelegt, BR und </a:t>
            </a:r>
            <a:r>
              <a:rPr lang="de-DE" dirty="0" err="1"/>
              <a:t>JAVen</a:t>
            </a:r>
            <a:r>
              <a:rPr lang="de-DE" dirty="0"/>
              <a:t> konnten sich nach §37 Abs.6 BetrVG dafür freistellen lassen. </a:t>
            </a:r>
          </a:p>
          <a:p>
            <a:pPr eaLnBrk="1" hangingPunct="1"/>
            <a:r>
              <a:rPr lang="de-DE" dirty="0"/>
              <a:t>Materialien die zum Download zur Verfügung stehen:</a:t>
            </a:r>
          </a:p>
          <a:p>
            <a:pPr lvl="1" eaLnBrk="1" hangingPunct="1"/>
            <a:r>
              <a:rPr lang="de-DE" dirty="0"/>
              <a:t>Einladungsflyer</a:t>
            </a:r>
          </a:p>
          <a:p>
            <a:pPr lvl="1" eaLnBrk="1" hangingPunct="1"/>
            <a:r>
              <a:rPr lang="de-DE" dirty="0"/>
              <a:t>Musterablaufplan</a:t>
            </a:r>
          </a:p>
          <a:p>
            <a:pPr lvl="1" eaLnBrk="1" hangingPunct="1"/>
            <a:r>
              <a:rPr lang="de-DE" dirty="0"/>
              <a:t>Musteranschreiben für BR und JAV Gremien</a:t>
            </a:r>
          </a:p>
          <a:p>
            <a:pPr lvl="1" eaLnBrk="1" hangingPunct="1"/>
            <a:r>
              <a:rPr lang="de-DE" dirty="0"/>
              <a:t>Pressemitteilung</a:t>
            </a:r>
          </a:p>
          <a:p>
            <a:pPr lvl="1" eaLnBrk="1" hangingPunct="1"/>
            <a:r>
              <a:rPr lang="de-DE" sz="1000" dirty="0">
                <a:hlinkClick r:id="rId4"/>
              </a:rPr>
              <a:t>https://intranet.bo-it.de/cps/rde/xbcr/intranet/SaarbrueckenI.zip</a:t>
            </a:r>
            <a:endParaRPr lang="de-DE" sz="1000" dirty="0"/>
          </a:p>
          <a:p>
            <a:pPr marL="271462" lvl="1" indent="0" eaLnBrk="1" hangingPunct="1">
              <a:buNone/>
            </a:pPr>
            <a:endParaRPr lang="de-DE" sz="1000" dirty="0"/>
          </a:p>
        </p:txBody>
      </p:sp>
    </p:spTree>
    <p:extLst>
      <p:ext uri="{BB962C8B-B14F-4D97-AF65-F5344CB8AC3E}">
        <p14:creationId xmlns:p14="http://schemas.microsoft.com/office/powerpoint/2010/main" val="24381876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el 1">
            <a:extLst>
              <a:ext uri="{FF2B5EF4-FFF2-40B4-BE49-F238E27FC236}">
                <a16:creationId xmlns:a16="http://schemas.microsoft.com/office/drawing/2014/main" id="{5483060F-4CA1-420D-8BFC-4FF837D8C7EE}"/>
              </a:ext>
            </a:extLst>
          </p:cNvPr>
          <p:cNvSpPr txBox="1">
            <a:spLocks/>
          </p:cNvSpPr>
          <p:nvPr/>
        </p:nvSpPr>
        <p:spPr>
          <a:xfrm>
            <a:off x="250825" y="329136"/>
            <a:ext cx="7938434" cy="454025"/>
          </a:xfrm>
          <a:prstGeom prst="rect">
            <a:avLst/>
          </a:prstGeom>
        </p:spPr>
        <p:txBody>
          <a:bodyPr/>
          <a:lstStyle>
            <a:lvl1pPr algn="l" defTabSz="685800" rtl="0" fontAlgn="base">
              <a:lnSpc>
                <a:spcPct val="90000"/>
              </a:lnSpc>
              <a:spcBef>
                <a:spcPct val="0"/>
              </a:spcBef>
              <a:spcAft>
                <a:spcPct val="0"/>
              </a:spcAft>
              <a:defRPr sz="4000" b="1" kern="1200" cap="all" spc="200">
                <a:solidFill>
                  <a:srgbClr val="E3051B"/>
                </a:solidFill>
                <a:latin typeface="+mj-lt"/>
                <a:ea typeface="+mj-ea"/>
                <a:cs typeface="Calibri" panose="020F0502020204030204" pitchFamily="34" charset="0"/>
              </a:defRPr>
            </a:lvl1pPr>
            <a:lvl2pPr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2pPr>
            <a:lvl3pPr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3pPr>
            <a:lvl4pPr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4pPr>
            <a:lvl5pPr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5pPr>
            <a:lvl6pPr marL="457200"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6pPr>
            <a:lvl7pPr marL="914400"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7pPr>
            <a:lvl8pPr marL="1371600"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8pPr>
            <a:lvl9pPr marL="1828800"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9pPr>
          </a:lstStyle>
          <a:p>
            <a:pPr eaLnBrk="1" hangingPunct="1"/>
            <a:r>
              <a:rPr lang="de-DE" dirty="0"/>
              <a:t>Mehr Ausbildungsplätze mit dem Lösungsloop </a:t>
            </a:r>
          </a:p>
        </p:txBody>
      </p:sp>
      <p:sp>
        <p:nvSpPr>
          <p:cNvPr id="6" name="Inhaltsplatzhalter 1"/>
          <p:cNvSpPr txBox="1">
            <a:spLocks/>
          </p:cNvSpPr>
          <p:nvPr/>
        </p:nvSpPr>
        <p:spPr>
          <a:xfrm>
            <a:off x="250825" y="1490894"/>
            <a:ext cx="4513917" cy="2228368"/>
          </a:xfrm>
          <a:prstGeom prst="rect">
            <a:avLst/>
          </a:prstGeom>
        </p:spPr>
        <p:txBody>
          <a:bodyPr/>
          <a:lstStyle>
            <a:lvl1pPr marL="171450" indent="-242888" algn="l" defTabSz="685800" rtl="0" fontAlgn="base">
              <a:lnSpc>
                <a:spcPct val="90000"/>
              </a:lnSpc>
              <a:spcBef>
                <a:spcPts val="750"/>
              </a:spcBef>
              <a:spcAft>
                <a:spcPct val="0"/>
              </a:spcAft>
              <a:buSzPct val="90000"/>
              <a:buBlip>
                <a:blip r:embed="rId3"/>
              </a:buBlip>
              <a:defRPr kern="1200">
                <a:solidFill>
                  <a:srgbClr val="3C3C3B"/>
                </a:solidFill>
                <a:latin typeface="+mn-lt"/>
                <a:ea typeface="+mn-ea"/>
                <a:cs typeface="Calibri" panose="020F0502020204030204" pitchFamily="34" charset="0"/>
              </a:defRPr>
            </a:lvl1pPr>
            <a:lvl2pPr marL="514350" indent="-242888" algn="l" defTabSz="685800" rtl="0" fontAlgn="base">
              <a:lnSpc>
                <a:spcPct val="90000"/>
              </a:lnSpc>
              <a:spcBef>
                <a:spcPts val="375"/>
              </a:spcBef>
              <a:spcAft>
                <a:spcPct val="0"/>
              </a:spcAft>
              <a:buSzPct val="90000"/>
              <a:buBlip>
                <a:blip r:embed="rId3"/>
              </a:buBlip>
              <a:defRPr kern="1200">
                <a:solidFill>
                  <a:srgbClr val="3C3C3B"/>
                </a:solidFill>
                <a:latin typeface="+mn-lt"/>
                <a:ea typeface="+mn-ea"/>
                <a:cs typeface="Calibri" panose="020F0502020204030204" pitchFamily="34" charset="0"/>
              </a:defRPr>
            </a:lvl2pPr>
            <a:lvl3pPr marL="784225" indent="-242888" algn="l" defTabSz="685800" rtl="0" fontAlgn="base">
              <a:lnSpc>
                <a:spcPct val="90000"/>
              </a:lnSpc>
              <a:spcBef>
                <a:spcPts val="375"/>
              </a:spcBef>
              <a:spcAft>
                <a:spcPct val="0"/>
              </a:spcAft>
              <a:buSzPct val="90000"/>
              <a:buBlip>
                <a:blip r:embed="rId3"/>
              </a:buBlip>
              <a:defRPr kern="1200">
                <a:solidFill>
                  <a:srgbClr val="3C3C3B"/>
                </a:solidFill>
                <a:latin typeface="+mn-lt"/>
                <a:ea typeface="+mn-ea"/>
                <a:cs typeface="Calibri" panose="020F0502020204030204" pitchFamily="34" charset="0"/>
              </a:defRPr>
            </a:lvl3pPr>
            <a:lvl4pPr marL="1055688" indent="-242888" algn="l" defTabSz="685800" rtl="0" fontAlgn="base">
              <a:lnSpc>
                <a:spcPct val="90000"/>
              </a:lnSpc>
              <a:spcBef>
                <a:spcPts val="375"/>
              </a:spcBef>
              <a:spcAft>
                <a:spcPct val="0"/>
              </a:spcAft>
              <a:buSzPct val="90000"/>
              <a:buBlip>
                <a:blip r:embed="rId3"/>
              </a:buBlip>
              <a:defRPr kern="1200">
                <a:solidFill>
                  <a:srgbClr val="3C3C3B"/>
                </a:solidFill>
                <a:latin typeface="+mn-lt"/>
                <a:ea typeface="+mn-ea"/>
                <a:cs typeface="Calibri" panose="020F0502020204030204" pitchFamily="34" charset="0"/>
              </a:defRPr>
            </a:lvl4pPr>
            <a:lvl5pPr marL="1325563" indent="-242888" algn="l" defTabSz="685800" rtl="0" fontAlgn="base">
              <a:lnSpc>
                <a:spcPct val="90000"/>
              </a:lnSpc>
              <a:spcBef>
                <a:spcPts val="375"/>
              </a:spcBef>
              <a:spcAft>
                <a:spcPct val="0"/>
              </a:spcAft>
              <a:buBlip>
                <a:blip r:embed="rId3"/>
              </a:buBlip>
              <a:defRPr kern="1200">
                <a:solidFill>
                  <a:srgbClr val="3C3C3B"/>
                </a:solidFill>
                <a:latin typeface="+mn-lt"/>
                <a:ea typeface="+mn-ea"/>
                <a:cs typeface="Calibri" panose="020F050202020403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800" b="0" i="0" kern="1200">
                <a:solidFill>
                  <a:srgbClr val="3C3C3B"/>
                </a:solidFill>
                <a:latin typeface="Meta IGM" panose="02000503040000020004" pitchFamily="2" charset="0"/>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eaLnBrk="1" hangingPunct="1"/>
            <a:r>
              <a:rPr lang="de-DE" dirty="0"/>
              <a:t>Der Betriebsrat der Firma Festo hatte ein Problem, das viele teilen: Es sollten Ausbildungsplätze abgebaut werden, da die Abteilungen keinen Bedarf an Auszubildenden meldeten. </a:t>
            </a:r>
          </a:p>
          <a:p>
            <a:pPr eaLnBrk="1" hangingPunct="1"/>
            <a:r>
              <a:rPr lang="de-DE" dirty="0"/>
              <a:t>Bisher hatte sich der Betriebsrat in diesen Bereich kaum eingemischt, jetzt aber wurde er aktiv: </a:t>
            </a:r>
          </a:p>
          <a:p>
            <a:pPr eaLnBrk="1" hangingPunct="1"/>
            <a:r>
              <a:rPr lang="de-DE" dirty="0"/>
              <a:t>Durch kluge Personalplanung am Standort unter Mitbestimmung des Betriebsräts und der JAV konnten Ausbildungsplätze bei FESTO Rohrbach gesichert werden. Grundlage für die Strategie war der sogenannte „Lösungsloop“. </a:t>
            </a:r>
          </a:p>
          <a:p>
            <a:pPr eaLnBrk="1" hangingPunct="1"/>
            <a:r>
              <a:rPr lang="de-DE" dirty="0"/>
              <a:t>Materialien die zum Download zur Verfügung stehen:</a:t>
            </a:r>
          </a:p>
          <a:p>
            <a:pPr lvl="1" eaLnBrk="1" hangingPunct="1"/>
            <a:r>
              <a:rPr lang="de-DE" dirty="0"/>
              <a:t>Schritt für Schritt die Strategie-Entwicklung auf Grundlage des Lösungsloops</a:t>
            </a:r>
          </a:p>
          <a:p>
            <a:pPr lvl="1" eaLnBrk="1" hangingPunct="1"/>
            <a:r>
              <a:rPr lang="de-DE" sz="1000" dirty="0">
                <a:hlinkClick r:id="rId4"/>
              </a:rPr>
              <a:t>https://intranet.bo-it.de/cps/rde/xbcr/intranet/SaarbrueckenII.zip</a:t>
            </a:r>
            <a:endParaRPr lang="de-DE" sz="1000" dirty="0"/>
          </a:p>
          <a:p>
            <a:pPr marL="271462" lvl="1" indent="0" eaLnBrk="1" hangingPunct="1">
              <a:buNone/>
            </a:pPr>
            <a:endParaRPr lang="de-DE" dirty="0"/>
          </a:p>
        </p:txBody>
      </p:sp>
    </p:spTree>
    <p:extLst>
      <p:ext uri="{BB962C8B-B14F-4D97-AF65-F5344CB8AC3E}">
        <p14:creationId xmlns:p14="http://schemas.microsoft.com/office/powerpoint/2010/main" val="4727823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el 1">
            <a:extLst>
              <a:ext uri="{FF2B5EF4-FFF2-40B4-BE49-F238E27FC236}">
                <a16:creationId xmlns:a16="http://schemas.microsoft.com/office/drawing/2014/main" id="{5483060F-4CA1-420D-8BFC-4FF837D8C7EE}"/>
              </a:ext>
            </a:extLst>
          </p:cNvPr>
          <p:cNvSpPr txBox="1">
            <a:spLocks/>
          </p:cNvSpPr>
          <p:nvPr/>
        </p:nvSpPr>
        <p:spPr>
          <a:xfrm>
            <a:off x="250825" y="329136"/>
            <a:ext cx="7938434" cy="454025"/>
          </a:xfrm>
          <a:prstGeom prst="rect">
            <a:avLst/>
          </a:prstGeom>
        </p:spPr>
        <p:txBody>
          <a:bodyPr/>
          <a:lstStyle>
            <a:lvl1pPr algn="l" defTabSz="685800" rtl="0" fontAlgn="base">
              <a:lnSpc>
                <a:spcPct val="90000"/>
              </a:lnSpc>
              <a:spcBef>
                <a:spcPct val="0"/>
              </a:spcBef>
              <a:spcAft>
                <a:spcPct val="0"/>
              </a:spcAft>
              <a:defRPr sz="4000" b="1" kern="1200" cap="all" spc="200">
                <a:solidFill>
                  <a:srgbClr val="E3051B"/>
                </a:solidFill>
                <a:latin typeface="+mj-lt"/>
                <a:ea typeface="+mj-ea"/>
                <a:cs typeface="Calibri" panose="020F0502020204030204" pitchFamily="34" charset="0"/>
              </a:defRPr>
            </a:lvl1pPr>
            <a:lvl2pPr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2pPr>
            <a:lvl3pPr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3pPr>
            <a:lvl4pPr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4pPr>
            <a:lvl5pPr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5pPr>
            <a:lvl6pPr marL="457200"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6pPr>
            <a:lvl7pPr marL="914400"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7pPr>
            <a:lvl8pPr marL="1371600"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8pPr>
            <a:lvl9pPr marL="1828800"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9pPr>
          </a:lstStyle>
          <a:p>
            <a:pPr eaLnBrk="1" hangingPunct="1"/>
            <a:r>
              <a:rPr lang="de-DE" dirty="0"/>
              <a:t>Best </a:t>
            </a:r>
            <a:r>
              <a:rPr lang="de-DE" dirty="0" err="1"/>
              <a:t>of</a:t>
            </a:r>
            <a:r>
              <a:rPr lang="de-DE" dirty="0"/>
              <a:t> </a:t>
            </a:r>
            <a:r>
              <a:rPr lang="de-DE" dirty="0" err="1"/>
              <a:t>the</a:t>
            </a:r>
            <a:r>
              <a:rPr lang="de-DE" dirty="0"/>
              <a:t> Rest</a:t>
            </a:r>
          </a:p>
        </p:txBody>
      </p:sp>
      <p:sp>
        <p:nvSpPr>
          <p:cNvPr id="6" name="Inhaltsplatzhalter 1"/>
          <p:cNvSpPr txBox="1">
            <a:spLocks/>
          </p:cNvSpPr>
          <p:nvPr/>
        </p:nvSpPr>
        <p:spPr>
          <a:xfrm>
            <a:off x="250825" y="1490894"/>
            <a:ext cx="4513917" cy="2228368"/>
          </a:xfrm>
          <a:prstGeom prst="rect">
            <a:avLst/>
          </a:prstGeom>
        </p:spPr>
        <p:txBody>
          <a:bodyPr/>
          <a:lstStyle>
            <a:lvl1pPr marL="171450" indent="-242888" algn="l" defTabSz="685800" rtl="0" fontAlgn="base">
              <a:lnSpc>
                <a:spcPct val="90000"/>
              </a:lnSpc>
              <a:spcBef>
                <a:spcPts val="750"/>
              </a:spcBef>
              <a:spcAft>
                <a:spcPct val="0"/>
              </a:spcAft>
              <a:buSzPct val="90000"/>
              <a:buBlip>
                <a:blip r:embed="rId3"/>
              </a:buBlip>
              <a:defRPr kern="1200">
                <a:solidFill>
                  <a:srgbClr val="3C3C3B"/>
                </a:solidFill>
                <a:latin typeface="+mn-lt"/>
                <a:ea typeface="+mn-ea"/>
                <a:cs typeface="Calibri" panose="020F0502020204030204" pitchFamily="34" charset="0"/>
              </a:defRPr>
            </a:lvl1pPr>
            <a:lvl2pPr marL="514350" indent="-242888" algn="l" defTabSz="685800" rtl="0" fontAlgn="base">
              <a:lnSpc>
                <a:spcPct val="90000"/>
              </a:lnSpc>
              <a:spcBef>
                <a:spcPts val="375"/>
              </a:spcBef>
              <a:spcAft>
                <a:spcPct val="0"/>
              </a:spcAft>
              <a:buSzPct val="90000"/>
              <a:buBlip>
                <a:blip r:embed="rId3"/>
              </a:buBlip>
              <a:defRPr kern="1200">
                <a:solidFill>
                  <a:srgbClr val="3C3C3B"/>
                </a:solidFill>
                <a:latin typeface="+mn-lt"/>
                <a:ea typeface="+mn-ea"/>
                <a:cs typeface="Calibri" panose="020F0502020204030204" pitchFamily="34" charset="0"/>
              </a:defRPr>
            </a:lvl2pPr>
            <a:lvl3pPr marL="784225" indent="-242888" algn="l" defTabSz="685800" rtl="0" fontAlgn="base">
              <a:lnSpc>
                <a:spcPct val="90000"/>
              </a:lnSpc>
              <a:spcBef>
                <a:spcPts val="375"/>
              </a:spcBef>
              <a:spcAft>
                <a:spcPct val="0"/>
              </a:spcAft>
              <a:buSzPct val="90000"/>
              <a:buBlip>
                <a:blip r:embed="rId3"/>
              </a:buBlip>
              <a:defRPr kern="1200">
                <a:solidFill>
                  <a:srgbClr val="3C3C3B"/>
                </a:solidFill>
                <a:latin typeface="+mn-lt"/>
                <a:ea typeface="+mn-ea"/>
                <a:cs typeface="Calibri" panose="020F0502020204030204" pitchFamily="34" charset="0"/>
              </a:defRPr>
            </a:lvl3pPr>
            <a:lvl4pPr marL="1055688" indent="-242888" algn="l" defTabSz="685800" rtl="0" fontAlgn="base">
              <a:lnSpc>
                <a:spcPct val="90000"/>
              </a:lnSpc>
              <a:spcBef>
                <a:spcPts val="375"/>
              </a:spcBef>
              <a:spcAft>
                <a:spcPct val="0"/>
              </a:spcAft>
              <a:buSzPct val="90000"/>
              <a:buBlip>
                <a:blip r:embed="rId3"/>
              </a:buBlip>
              <a:defRPr kern="1200">
                <a:solidFill>
                  <a:srgbClr val="3C3C3B"/>
                </a:solidFill>
                <a:latin typeface="+mn-lt"/>
                <a:ea typeface="+mn-ea"/>
                <a:cs typeface="Calibri" panose="020F0502020204030204" pitchFamily="34" charset="0"/>
              </a:defRPr>
            </a:lvl4pPr>
            <a:lvl5pPr marL="1325563" indent="-242888" algn="l" defTabSz="685800" rtl="0" fontAlgn="base">
              <a:lnSpc>
                <a:spcPct val="90000"/>
              </a:lnSpc>
              <a:spcBef>
                <a:spcPts val="375"/>
              </a:spcBef>
              <a:spcAft>
                <a:spcPct val="0"/>
              </a:spcAft>
              <a:buBlip>
                <a:blip r:embed="rId3"/>
              </a:buBlip>
              <a:defRPr kern="1200">
                <a:solidFill>
                  <a:srgbClr val="3C3C3B"/>
                </a:solidFill>
                <a:latin typeface="+mn-lt"/>
                <a:ea typeface="+mn-ea"/>
                <a:cs typeface="Calibri" panose="020F050202020403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800" b="0" i="0" kern="1200">
                <a:solidFill>
                  <a:srgbClr val="3C3C3B"/>
                </a:solidFill>
                <a:latin typeface="Meta IGM" panose="02000503040000020004" pitchFamily="2" charset="0"/>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eaLnBrk="1" hangingPunct="1"/>
            <a:r>
              <a:rPr lang="de-DE" dirty="0"/>
              <a:t>Viele Betriebe verzeichnen einen deutlichen Rückgang von </a:t>
            </a:r>
            <a:r>
              <a:rPr lang="de-DE" dirty="0" err="1"/>
              <a:t>Bewerber:innen</a:t>
            </a:r>
            <a:r>
              <a:rPr lang="de-DE" dirty="0"/>
              <a:t> auf ihre Ausbildungsplätze. </a:t>
            </a:r>
          </a:p>
          <a:p>
            <a:pPr eaLnBrk="1" hangingPunct="1"/>
            <a:r>
              <a:rPr lang="de-DE" dirty="0"/>
              <a:t>Um diesem Problem zu entgegnen, haben die IG Metall Geschäftsstellen Paderborn und Bielefeld gemeinsam mit lokalen Partnern eine Liste noch offener und tarifgebundener Ausbildungsplätze erstellt. </a:t>
            </a:r>
          </a:p>
          <a:p>
            <a:pPr eaLnBrk="1" hangingPunct="1"/>
            <a:r>
              <a:rPr lang="de-DE" dirty="0"/>
              <a:t>Diese Liste wurde über die Presse und </a:t>
            </a:r>
            <a:r>
              <a:rPr lang="de-DE" dirty="0" err="1"/>
              <a:t>Social</a:t>
            </a:r>
            <a:r>
              <a:rPr lang="de-DE" dirty="0"/>
              <a:t> Media Kanäle verbreitet, mit Erfolg: Fast alle Ausbildungsplätze konnten im Zuge der Kampagne besetzt werden. </a:t>
            </a:r>
          </a:p>
          <a:p>
            <a:pPr eaLnBrk="1" hangingPunct="1"/>
            <a:r>
              <a:rPr lang="de-DE" dirty="0"/>
              <a:t>Materialien die zum Download zur Verfügung stehen:</a:t>
            </a:r>
          </a:p>
          <a:p>
            <a:pPr lvl="1" eaLnBrk="1" hangingPunct="1"/>
            <a:r>
              <a:rPr lang="de-DE" dirty="0"/>
              <a:t>ein Foliensatz für eine Musterpressekonferenz</a:t>
            </a:r>
          </a:p>
          <a:p>
            <a:pPr lvl="1" eaLnBrk="1" hangingPunct="1"/>
            <a:r>
              <a:rPr lang="de-DE" dirty="0"/>
              <a:t>die aktuelle „Best </a:t>
            </a:r>
            <a:r>
              <a:rPr lang="de-DE" dirty="0" err="1"/>
              <a:t>of</a:t>
            </a:r>
            <a:r>
              <a:rPr lang="de-DE" dirty="0"/>
              <a:t> </a:t>
            </a:r>
            <a:r>
              <a:rPr lang="de-DE" dirty="0" err="1"/>
              <a:t>the</a:t>
            </a:r>
            <a:r>
              <a:rPr lang="de-DE" dirty="0"/>
              <a:t> Rest“-Liste aus dem Jahr 2023 als </a:t>
            </a:r>
            <a:r>
              <a:rPr lang="de-DE" dirty="0" err="1"/>
              <a:t>Anschaung</a:t>
            </a:r>
            <a:endParaRPr lang="de-DE" dirty="0"/>
          </a:p>
          <a:p>
            <a:pPr lvl="1" eaLnBrk="1" hangingPunct="1"/>
            <a:r>
              <a:rPr lang="de-DE" dirty="0"/>
              <a:t>eine Vorlage für die Erstellung einer solchen Liste</a:t>
            </a:r>
          </a:p>
          <a:p>
            <a:pPr lvl="1" eaLnBrk="1" hangingPunct="1"/>
            <a:r>
              <a:rPr lang="de-DE" dirty="0"/>
              <a:t>eine Zusammenstellung der Berichterstattung</a:t>
            </a:r>
          </a:p>
          <a:p>
            <a:pPr lvl="1" eaLnBrk="1" hangingPunct="1"/>
            <a:r>
              <a:rPr lang="de-DE" sz="1000" dirty="0">
                <a:hlinkClick r:id="rId4"/>
              </a:rPr>
              <a:t>https://intranet.bo-it.de/cps/rde/xbcr/intranet/BestoftheRest.zip</a:t>
            </a:r>
            <a:endParaRPr lang="de-DE" sz="1000" dirty="0"/>
          </a:p>
        </p:txBody>
      </p:sp>
    </p:spTree>
    <p:extLst>
      <p:ext uri="{BB962C8B-B14F-4D97-AF65-F5344CB8AC3E}">
        <p14:creationId xmlns:p14="http://schemas.microsoft.com/office/powerpoint/2010/main" val="263821076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el 1">
            <a:extLst>
              <a:ext uri="{FF2B5EF4-FFF2-40B4-BE49-F238E27FC236}">
                <a16:creationId xmlns:a16="http://schemas.microsoft.com/office/drawing/2014/main" id="{5483060F-4CA1-420D-8BFC-4FF837D8C7EE}"/>
              </a:ext>
            </a:extLst>
          </p:cNvPr>
          <p:cNvSpPr txBox="1">
            <a:spLocks/>
          </p:cNvSpPr>
          <p:nvPr/>
        </p:nvSpPr>
        <p:spPr>
          <a:xfrm>
            <a:off x="250825" y="329136"/>
            <a:ext cx="7938434" cy="454025"/>
          </a:xfrm>
          <a:prstGeom prst="rect">
            <a:avLst/>
          </a:prstGeom>
        </p:spPr>
        <p:txBody>
          <a:bodyPr/>
          <a:lstStyle>
            <a:lvl1pPr algn="l" defTabSz="685800" rtl="0" fontAlgn="base">
              <a:lnSpc>
                <a:spcPct val="90000"/>
              </a:lnSpc>
              <a:spcBef>
                <a:spcPct val="0"/>
              </a:spcBef>
              <a:spcAft>
                <a:spcPct val="0"/>
              </a:spcAft>
              <a:defRPr sz="4000" b="1" kern="1200" cap="all" spc="200">
                <a:solidFill>
                  <a:srgbClr val="E3051B"/>
                </a:solidFill>
                <a:latin typeface="+mj-lt"/>
                <a:ea typeface="+mj-ea"/>
                <a:cs typeface="Calibri" panose="020F0502020204030204" pitchFamily="34" charset="0"/>
              </a:defRPr>
            </a:lvl1pPr>
            <a:lvl2pPr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2pPr>
            <a:lvl3pPr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3pPr>
            <a:lvl4pPr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4pPr>
            <a:lvl5pPr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5pPr>
            <a:lvl6pPr marL="457200"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6pPr>
            <a:lvl7pPr marL="914400"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7pPr>
            <a:lvl8pPr marL="1371600"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8pPr>
            <a:lvl9pPr marL="1828800"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9pPr>
          </a:lstStyle>
          <a:p>
            <a:pPr eaLnBrk="1" hangingPunct="1"/>
            <a:r>
              <a:rPr lang="de-DE" dirty="0" err="1"/>
              <a:t>Berufecheck</a:t>
            </a:r>
            <a:r>
              <a:rPr lang="de-DE" dirty="0"/>
              <a:t> mit der Bundesagentur</a:t>
            </a:r>
          </a:p>
        </p:txBody>
      </p:sp>
      <p:sp>
        <p:nvSpPr>
          <p:cNvPr id="6" name="Inhaltsplatzhalter 1"/>
          <p:cNvSpPr txBox="1">
            <a:spLocks/>
          </p:cNvSpPr>
          <p:nvPr/>
        </p:nvSpPr>
        <p:spPr>
          <a:xfrm>
            <a:off x="250825" y="1490894"/>
            <a:ext cx="4513917" cy="2228368"/>
          </a:xfrm>
          <a:prstGeom prst="rect">
            <a:avLst/>
          </a:prstGeom>
        </p:spPr>
        <p:txBody>
          <a:bodyPr/>
          <a:lstStyle>
            <a:lvl1pPr marL="171450" indent="-242888" algn="l" defTabSz="685800" rtl="0" fontAlgn="base">
              <a:lnSpc>
                <a:spcPct val="90000"/>
              </a:lnSpc>
              <a:spcBef>
                <a:spcPts val="750"/>
              </a:spcBef>
              <a:spcAft>
                <a:spcPct val="0"/>
              </a:spcAft>
              <a:buSzPct val="90000"/>
              <a:buBlip>
                <a:blip r:embed="rId3"/>
              </a:buBlip>
              <a:defRPr kern="1200">
                <a:solidFill>
                  <a:srgbClr val="3C3C3B"/>
                </a:solidFill>
                <a:latin typeface="+mn-lt"/>
                <a:ea typeface="+mn-ea"/>
                <a:cs typeface="Calibri" panose="020F0502020204030204" pitchFamily="34" charset="0"/>
              </a:defRPr>
            </a:lvl1pPr>
            <a:lvl2pPr marL="514350" indent="-242888" algn="l" defTabSz="685800" rtl="0" fontAlgn="base">
              <a:lnSpc>
                <a:spcPct val="90000"/>
              </a:lnSpc>
              <a:spcBef>
                <a:spcPts val="375"/>
              </a:spcBef>
              <a:spcAft>
                <a:spcPct val="0"/>
              </a:spcAft>
              <a:buSzPct val="90000"/>
              <a:buBlip>
                <a:blip r:embed="rId3"/>
              </a:buBlip>
              <a:defRPr kern="1200">
                <a:solidFill>
                  <a:srgbClr val="3C3C3B"/>
                </a:solidFill>
                <a:latin typeface="+mn-lt"/>
                <a:ea typeface="+mn-ea"/>
                <a:cs typeface="Calibri" panose="020F0502020204030204" pitchFamily="34" charset="0"/>
              </a:defRPr>
            </a:lvl2pPr>
            <a:lvl3pPr marL="784225" indent="-242888" algn="l" defTabSz="685800" rtl="0" fontAlgn="base">
              <a:lnSpc>
                <a:spcPct val="90000"/>
              </a:lnSpc>
              <a:spcBef>
                <a:spcPts val="375"/>
              </a:spcBef>
              <a:spcAft>
                <a:spcPct val="0"/>
              </a:spcAft>
              <a:buSzPct val="90000"/>
              <a:buBlip>
                <a:blip r:embed="rId3"/>
              </a:buBlip>
              <a:defRPr kern="1200">
                <a:solidFill>
                  <a:srgbClr val="3C3C3B"/>
                </a:solidFill>
                <a:latin typeface="+mn-lt"/>
                <a:ea typeface="+mn-ea"/>
                <a:cs typeface="Calibri" panose="020F0502020204030204" pitchFamily="34" charset="0"/>
              </a:defRPr>
            </a:lvl3pPr>
            <a:lvl4pPr marL="1055688" indent="-242888" algn="l" defTabSz="685800" rtl="0" fontAlgn="base">
              <a:lnSpc>
                <a:spcPct val="90000"/>
              </a:lnSpc>
              <a:spcBef>
                <a:spcPts val="375"/>
              </a:spcBef>
              <a:spcAft>
                <a:spcPct val="0"/>
              </a:spcAft>
              <a:buSzPct val="90000"/>
              <a:buBlip>
                <a:blip r:embed="rId3"/>
              </a:buBlip>
              <a:defRPr kern="1200">
                <a:solidFill>
                  <a:srgbClr val="3C3C3B"/>
                </a:solidFill>
                <a:latin typeface="+mn-lt"/>
                <a:ea typeface="+mn-ea"/>
                <a:cs typeface="Calibri" panose="020F0502020204030204" pitchFamily="34" charset="0"/>
              </a:defRPr>
            </a:lvl4pPr>
            <a:lvl5pPr marL="1325563" indent="-242888" algn="l" defTabSz="685800" rtl="0" fontAlgn="base">
              <a:lnSpc>
                <a:spcPct val="90000"/>
              </a:lnSpc>
              <a:spcBef>
                <a:spcPts val="375"/>
              </a:spcBef>
              <a:spcAft>
                <a:spcPct val="0"/>
              </a:spcAft>
              <a:buBlip>
                <a:blip r:embed="rId3"/>
              </a:buBlip>
              <a:defRPr kern="1200">
                <a:solidFill>
                  <a:srgbClr val="3C3C3B"/>
                </a:solidFill>
                <a:latin typeface="+mn-lt"/>
                <a:ea typeface="+mn-ea"/>
                <a:cs typeface="Calibri" panose="020F050202020403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800" b="0" i="0" kern="1200">
                <a:solidFill>
                  <a:srgbClr val="3C3C3B"/>
                </a:solidFill>
                <a:latin typeface="Meta IGM" panose="02000503040000020004" pitchFamily="2" charset="0"/>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eaLnBrk="1" hangingPunct="1"/>
            <a:r>
              <a:rPr lang="de-DE" dirty="0"/>
              <a:t>Um dem </a:t>
            </a:r>
            <a:r>
              <a:rPr lang="de-DE" dirty="0" err="1"/>
              <a:t>Bewerber:innenmangel</a:t>
            </a:r>
            <a:r>
              <a:rPr lang="de-DE" dirty="0"/>
              <a:t> entgegenzutreten, hat in Göppingen erstmals der sogenannte „Berufe-Check“ der Bundesagentur für Arbeit stattgefunden. </a:t>
            </a:r>
          </a:p>
          <a:p>
            <a:pPr eaLnBrk="1" hangingPunct="1"/>
            <a:r>
              <a:rPr lang="de-DE" dirty="0"/>
              <a:t>Der „Berufe-Check“ ist eine kleine Ausbildungsmesse mit praktischen Elementen, die in Kooperation mit Schulen veranstaltet wird. </a:t>
            </a:r>
          </a:p>
          <a:p>
            <a:pPr eaLnBrk="1" hangingPunct="1"/>
            <a:r>
              <a:rPr lang="de-DE" dirty="0" err="1"/>
              <a:t>Schüler:innen</a:t>
            </a:r>
            <a:r>
              <a:rPr lang="de-DE" dirty="0"/>
              <a:t> können dort Betriebe kennenlernen und sich durch praktische Übungen verschiedenen Ausbildungsberufen nähern. </a:t>
            </a:r>
          </a:p>
          <a:p>
            <a:pPr eaLnBrk="1" hangingPunct="1"/>
            <a:r>
              <a:rPr lang="de-DE" dirty="0"/>
              <a:t>Materialien die zum Download zur Verfügung stehen:</a:t>
            </a:r>
          </a:p>
          <a:p>
            <a:pPr lvl="1" eaLnBrk="1" hangingPunct="1"/>
            <a:r>
              <a:rPr lang="de-DE" dirty="0"/>
              <a:t>ein Flyer für den Berufe-Check </a:t>
            </a:r>
          </a:p>
          <a:p>
            <a:pPr lvl="1" eaLnBrk="1" hangingPunct="1"/>
            <a:r>
              <a:rPr lang="de-DE" dirty="0"/>
              <a:t>eine Beschreibung der Hintergründe und des Ablaufs</a:t>
            </a:r>
          </a:p>
          <a:p>
            <a:pPr lvl="1" eaLnBrk="1" hangingPunct="1"/>
            <a:r>
              <a:rPr lang="de-DE" sz="1000" dirty="0">
                <a:hlinkClick r:id="rId4"/>
              </a:rPr>
              <a:t>https://intranet.bo-it.de/cps/rde/xbcr/intranet/Goeppingengeislingen.zip</a:t>
            </a:r>
            <a:endParaRPr lang="de-DE" sz="1000" dirty="0"/>
          </a:p>
          <a:p>
            <a:pPr marL="271462" lvl="1" indent="0" eaLnBrk="1" hangingPunct="1">
              <a:buNone/>
            </a:pPr>
            <a:endParaRPr lang="de-DE" sz="1000" dirty="0"/>
          </a:p>
        </p:txBody>
      </p:sp>
    </p:spTree>
    <p:extLst>
      <p:ext uri="{BB962C8B-B14F-4D97-AF65-F5344CB8AC3E}">
        <p14:creationId xmlns:p14="http://schemas.microsoft.com/office/powerpoint/2010/main" val="207445133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el 1">
            <a:extLst>
              <a:ext uri="{FF2B5EF4-FFF2-40B4-BE49-F238E27FC236}">
                <a16:creationId xmlns:a16="http://schemas.microsoft.com/office/drawing/2014/main" id="{5483060F-4CA1-420D-8BFC-4FF837D8C7EE}"/>
              </a:ext>
            </a:extLst>
          </p:cNvPr>
          <p:cNvSpPr txBox="1">
            <a:spLocks/>
          </p:cNvSpPr>
          <p:nvPr/>
        </p:nvSpPr>
        <p:spPr>
          <a:xfrm>
            <a:off x="250825" y="329136"/>
            <a:ext cx="7938434" cy="454025"/>
          </a:xfrm>
          <a:prstGeom prst="rect">
            <a:avLst/>
          </a:prstGeom>
        </p:spPr>
        <p:txBody>
          <a:bodyPr/>
          <a:lstStyle>
            <a:lvl1pPr algn="l" defTabSz="685800" rtl="0" fontAlgn="base">
              <a:lnSpc>
                <a:spcPct val="90000"/>
              </a:lnSpc>
              <a:spcBef>
                <a:spcPct val="0"/>
              </a:spcBef>
              <a:spcAft>
                <a:spcPct val="0"/>
              </a:spcAft>
              <a:defRPr sz="4000" b="1" kern="1200" cap="all" spc="200">
                <a:solidFill>
                  <a:srgbClr val="E3051B"/>
                </a:solidFill>
                <a:latin typeface="+mj-lt"/>
                <a:ea typeface="+mj-ea"/>
                <a:cs typeface="Calibri" panose="020F0502020204030204" pitchFamily="34" charset="0"/>
              </a:defRPr>
            </a:lvl1pPr>
            <a:lvl2pPr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2pPr>
            <a:lvl3pPr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3pPr>
            <a:lvl4pPr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4pPr>
            <a:lvl5pPr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5pPr>
            <a:lvl6pPr marL="457200"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6pPr>
            <a:lvl7pPr marL="914400"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7pPr>
            <a:lvl8pPr marL="1371600"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8pPr>
            <a:lvl9pPr marL="1828800" algn="l" defTabSz="685800" rtl="0" fontAlgn="base">
              <a:lnSpc>
                <a:spcPct val="90000"/>
              </a:lnSpc>
              <a:spcBef>
                <a:spcPct val="0"/>
              </a:spcBef>
              <a:spcAft>
                <a:spcPct val="0"/>
              </a:spcAft>
              <a:defRPr sz="4000" b="1">
                <a:solidFill>
                  <a:srgbClr val="E3051B"/>
                </a:solidFill>
                <a:latin typeface="Meta Head IGM Cond Black" panose="02000A06040000020004" pitchFamily="2" charset="0"/>
                <a:cs typeface="Calibri" panose="020F0502020204030204" pitchFamily="34" charset="0"/>
              </a:defRPr>
            </a:lvl9pPr>
          </a:lstStyle>
          <a:p>
            <a:pPr eaLnBrk="1" hangingPunct="1"/>
            <a:r>
              <a:rPr lang="de-DE" dirty="0" err="1"/>
              <a:t>Workshopkonzept</a:t>
            </a:r>
            <a:r>
              <a:rPr lang="de-DE" dirty="0"/>
              <a:t> "SOS Ausbildung"</a:t>
            </a:r>
          </a:p>
        </p:txBody>
      </p:sp>
      <p:sp>
        <p:nvSpPr>
          <p:cNvPr id="6" name="Inhaltsplatzhalter 1"/>
          <p:cNvSpPr txBox="1">
            <a:spLocks/>
          </p:cNvSpPr>
          <p:nvPr/>
        </p:nvSpPr>
        <p:spPr>
          <a:xfrm>
            <a:off x="250825" y="1490893"/>
            <a:ext cx="7938434" cy="3040765"/>
          </a:xfrm>
          <a:prstGeom prst="rect">
            <a:avLst/>
          </a:prstGeom>
        </p:spPr>
        <p:txBody>
          <a:bodyPr numCol="2"/>
          <a:lstStyle>
            <a:lvl1pPr marL="171450" indent="-242888" algn="l" defTabSz="685800" rtl="0" fontAlgn="base">
              <a:lnSpc>
                <a:spcPct val="90000"/>
              </a:lnSpc>
              <a:spcBef>
                <a:spcPts val="750"/>
              </a:spcBef>
              <a:spcAft>
                <a:spcPct val="0"/>
              </a:spcAft>
              <a:buSzPct val="90000"/>
              <a:buBlip>
                <a:blip r:embed="rId3"/>
              </a:buBlip>
              <a:defRPr kern="1200">
                <a:solidFill>
                  <a:srgbClr val="3C3C3B"/>
                </a:solidFill>
                <a:latin typeface="+mn-lt"/>
                <a:ea typeface="+mn-ea"/>
                <a:cs typeface="Calibri" panose="020F0502020204030204" pitchFamily="34" charset="0"/>
              </a:defRPr>
            </a:lvl1pPr>
            <a:lvl2pPr marL="514350" indent="-242888" algn="l" defTabSz="685800" rtl="0" fontAlgn="base">
              <a:lnSpc>
                <a:spcPct val="90000"/>
              </a:lnSpc>
              <a:spcBef>
                <a:spcPts val="375"/>
              </a:spcBef>
              <a:spcAft>
                <a:spcPct val="0"/>
              </a:spcAft>
              <a:buSzPct val="90000"/>
              <a:buBlip>
                <a:blip r:embed="rId3"/>
              </a:buBlip>
              <a:defRPr kern="1200">
                <a:solidFill>
                  <a:srgbClr val="3C3C3B"/>
                </a:solidFill>
                <a:latin typeface="+mn-lt"/>
                <a:ea typeface="+mn-ea"/>
                <a:cs typeface="Calibri" panose="020F0502020204030204" pitchFamily="34" charset="0"/>
              </a:defRPr>
            </a:lvl2pPr>
            <a:lvl3pPr marL="784225" indent="-242888" algn="l" defTabSz="685800" rtl="0" fontAlgn="base">
              <a:lnSpc>
                <a:spcPct val="90000"/>
              </a:lnSpc>
              <a:spcBef>
                <a:spcPts val="375"/>
              </a:spcBef>
              <a:spcAft>
                <a:spcPct val="0"/>
              </a:spcAft>
              <a:buSzPct val="90000"/>
              <a:buBlip>
                <a:blip r:embed="rId3"/>
              </a:buBlip>
              <a:defRPr kern="1200">
                <a:solidFill>
                  <a:srgbClr val="3C3C3B"/>
                </a:solidFill>
                <a:latin typeface="+mn-lt"/>
                <a:ea typeface="+mn-ea"/>
                <a:cs typeface="Calibri" panose="020F0502020204030204" pitchFamily="34" charset="0"/>
              </a:defRPr>
            </a:lvl3pPr>
            <a:lvl4pPr marL="1055688" indent="-242888" algn="l" defTabSz="685800" rtl="0" fontAlgn="base">
              <a:lnSpc>
                <a:spcPct val="90000"/>
              </a:lnSpc>
              <a:spcBef>
                <a:spcPts val="375"/>
              </a:spcBef>
              <a:spcAft>
                <a:spcPct val="0"/>
              </a:spcAft>
              <a:buSzPct val="90000"/>
              <a:buBlip>
                <a:blip r:embed="rId3"/>
              </a:buBlip>
              <a:defRPr kern="1200">
                <a:solidFill>
                  <a:srgbClr val="3C3C3B"/>
                </a:solidFill>
                <a:latin typeface="+mn-lt"/>
                <a:ea typeface="+mn-ea"/>
                <a:cs typeface="Calibri" panose="020F0502020204030204" pitchFamily="34" charset="0"/>
              </a:defRPr>
            </a:lvl4pPr>
            <a:lvl5pPr marL="1325563" indent="-242888" algn="l" defTabSz="685800" rtl="0" fontAlgn="base">
              <a:lnSpc>
                <a:spcPct val="90000"/>
              </a:lnSpc>
              <a:spcBef>
                <a:spcPts val="375"/>
              </a:spcBef>
              <a:spcAft>
                <a:spcPct val="0"/>
              </a:spcAft>
              <a:buBlip>
                <a:blip r:embed="rId3"/>
              </a:buBlip>
              <a:defRPr kern="1200">
                <a:solidFill>
                  <a:srgbClr val="3C3C3B"/>
                </a:solidFill>
                <a:latin typeface="+mn-lt"/>
                <a:ea typeface="+mn-ea"/>
                <a:cs typeface="Calibri" panose="020F050202020403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800" b="0" i="0" kern="1200">
                <a:solidFill>
                  <a:srgbClr val="3C3C3B"/>
                </a:solidFill>
                <a:latin typeface="Meta IGM" panose="02000503040000020004" pitchFamily="2" charset="0"/>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eaLnBrk="1" hangingPunct="1"/>
            <a:r>
              <a:rPr lang="de-DE" dirty="0"/>
              <a:t>Um die Themen Ausbildungsabbau, Bewerbermangel und weitere Themen im Rahmen eines Workshops zu behandeln, findet Ihr hier ein entsprechendes Konzept. </a:t>
            </a:r>
          </a:p>
          <a:p>
            <a:pPr eaLnBrk="1" hangingPunct="1"/>
            <a:r>
              <a:rPr lang="de-DE" dirty="0"/>
              <a:t>Grundlage des Konzepts ist der sogenannte „Lösungsloop“, mit dessen Hilfe regelgeleitet Strategien für verschiedene politische Problemstellungen entwickelt werden können. </a:t>
            </a:r>
          </a:p>
          <a:p>
            <a:pPr eaLnBrk="1" hangingPunct="1"/>
            <a:r>
              <a:rPr lang="de-DE" dirty="0"/>
              <a:t>Zielgruppe des Workshops sind Betriebsräte, </a:t>
            </a:r>
            <a:r>
              <a:rPr lang="de-DE" dirty="0" err="1"/>
              <a:t>JAVen</a:t>
            </a:r>
            <a:r>
              <a:rPr lang="de-DE" dirty="0"/>
              <a:t> und Vertrauensleute. </a:t>
            </a:r>
          </a:p>
          <a:p>
            <a:pPr eaLnBrk="1" hangingPunct="1"/>
            <a:r>
              <a:rPr lang="de-DE" dirty="0"/>
              <a:t>Der Workshop ist auf zwei Stunden angelegt, kann aber auch verlängert werden, in dem die Arbeitsgruppenphasen ausgeweitet und intensiviert werden.</a:t>
            </a:r>
          </a:p>
          <a:p>
            <a:pPr eaLnBrk="1" hangingPunct="1"/>
            <a:r>
              <a:rPr lang="de-DE" dirty="0"/>
              <a:t>Materialien die zum Download zur Verfügung stehen:</a:t>
            </a:r>
          </a:p>
          <a:p>
            <a:pPr lvl="1" eaLnBrk="1" hangingPunct="1"/>
            <a:r>
              <a:rPr lang="de-DE" sz="1400" dirty="0"/>
              <a:t>einen Ablaufplan</a:t>
            </a:r>
          </a:p>
          <a:p>
            <a:pPr lvl="1" eaLnBrk="1" hangingPunct="1"/>
            <a:r>
              <a:rPr lang="de-DE" sz="1400" dirty="0"/>
              <a:t>ein Arbeitsblatt für die Teilnehmenden</a:t>
            </a:r>
          </a:p>
          <a:p>
            <a:pPr lvl="1" eaLnBrk="1" hangingPunct="1"/>
            <a:r>
              <a:rPr lang="de-DE" sz="1400" dirty="0"/>
              <a:t>eine Präsentation </a:t>
            </a:r>
          </a:p>
          <a:p>
            <a:pPr lvl="1" eaLnBrk="1" hangingPunct="1"/>
            <a:r>
              <a:rPr lang="de-DE" sz="1400" dirty="0"/>
              <a:t>eine Materialsammlung</a:t>
            </a:r>
          </a:p>
          <a:p>
            <a:pPr lvl="1" eaLnBrk="1" hangingPunct="1"/>
            <a:r>
              <a:rPr lang="de-DE" sz="1000" dirty="0">
                <a:hlinkClick r:id="rId4"/>
              </a:rPr>
              <a:t>https://intranet.bo-it.de/cps/rde/xbcr/intranet/20231004_SOS_Ausbildung_Workshop.zip</a:t>
            </a:r>
            <a:endParaRPr lang="de-DE" sz="1000" dirty="0"/>
          </a:p>
          <a:p>
            <a:pPr marL="271462" lvl="1" indent="0" eaLnBrk="1" hangingPunct="1">
              <a:buNone/>
            </a:pPr>
            <a:endParaRPr lang="de-DE" dirty="0"/>
          </a:p>
        </p:txBody>
      </p:sp>
    </p:spTree>
    <p:extLst>
      <p:ext uri="{BB962C8B-B14F-4D97-AF65-F5344CB8AC3E}">
        <p14:creationId xmlns:p14="http://schemas.microsoft.com/office/powerpoint/2010/main" val="5759792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E28FE7A-A213-CC1B-A563-77B1473DC339}"/>
              </a:ext>
            </a:extLst>
          </p:cNvPr>
          <p:cNvSpPr>
            <a:spLocks noGrp="1"/>
          </p:cNvSpPr>
          <p:nvPr>
            <p:ph type="title"/>
          </p:nvPr>
        </p:nvSpPr>
        <p:spPr/>
        <p:txBody>
          <a:bodyPr/>
          <a:lstStyle/>
          <a:p>
            <a:endParaRPr lang="de-DE"/>
          </a:p>
        </p:txBody>
      </p:sp>
      <p:sp>
        <p:nvSpPr>
          <p:cNvPr id="3" name="Inhaltsplatzhalter 2">
            <a:extLst>
              <a:ext uri="{FF2B5EF4-FFF2-40B4-BE49-F238E27FC236}">
                <a16:creationId xmlns:a16="http://schemas.microsoft.com/office/drawing/2014/main" id="{8EC6600C-15F5-E7AE-D4E7-1CB1D1D183D8}"/>
              </a:ext>
            </a:extLst>
          </p:cNvPr>
          <p:cNvSpPr>
            <a:spLocks noGrp="1"/>
          </p:cNvSpPr>
          <p:nvPr>
            <p:ph idx="1"/>
          </p:nvPr>
        </p:nvSpPr>
        <p:spPr/>
        <p:txBody>
          <a:bodyPr/>
          <a:lstStyle/>
          <a:p>
            <a:endParaRPr lang="de-DE"/>
          </a:p>
        </p:txBody>
      </p:sp>
      <p:sp>
        <p:nvSpPr>
          <p:cNvPr id="4" name="Textplatzhalter 3">
            <a:extLst>
              <a:ext uri="{FF2B5EF4-FFF2-40B4-BE49-F238E27FC236}">
                <a16:creationId xmlns:a16="http://schemas.microsoft.com/office/drawing/2014/main" id="{A8443175-CCA1-9F68-A526-6337C325DD6D}"/>
              </a:ext>
            </a:extLst>
          </p:cNvPr>
          <p:cNvSpPr>
            <a:spLocks noGrp="1"/>
          </p:cNvSpPr>
          <p:nvPr>
            <p:ph type="body" sz="quarter" idx="13"/>
          </p:nvPr>
        </p:nvSpPr>
        <p:spPr/>
        <p:txBody>
          <a:bodyPr/>
          <a:lstStyle/>
          <a:p>
            <a:endParaRPr lang="de-DE"/>
          </a:p>
        </p:txBody>
      </p:sp>
      <p:pic>
        <p:nvPicPr>
          <p:cNvPr id="6" name="Video 5">
            <a:hlinkClick r:id="" action="ppaction://media"/>
            <a:extLst>
              <a:ext uri="{FF2B5EF4-FFF2-40B4-BE49-F238E27FC236}">
                <a16:creationId xmlns:a16="http://schemas.microsoft.com/office/drawing/2014/main" id="{5A021867-DB35-16E4-4CC9-C268F881027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5143500"/>
          </a:xfrm>
          <a:prstGeom prst="rect">
            <a:avLst/>
          </a:prstGeom>
        </p:spPr>
      </p:pic>
    </p:spTree>
    <p:extLst>
      <p:ext uri="{BB962C8B-B14F-4D97-AF65-F5344CB8AC3E}">
        <p14:creationId xmlns:p14="http://schemas.microsoft.com/office/powerpoint/2010/main" val="1347308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6272"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 repeatCount="indefinite"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81559310-B9D7-B3E8-6CE7-BD8153AD11A8}"/>
              </a:ext>
            </a:extLst>
          </p:cNvPr>
          <p:cNvSpPr>
            <a:spLocks noGrp="1"/>
          </p:cNvSpPr>
          <p:nvPr>
            <p:ph type="title"/>
          </p:nvPr>
        </p:nvSpPr>
        <p:spPr>
          <a:xfrm>
            <a:off x="250824" y="388800"/>
            <a:ext cx="7916783" cy="472175"/>
          </a:xfrm>
        </p:spPr>
        <p:txBody>
          <a:bodyPr/>
          <a:lstStyle/>
          <a:p>
            <a:r>
              <a:rPr lang="de-DE" sz="3600" dirty="0"/>
              <a:t>Ausbildungszahlen erholen sich nur langsam</a:t>
            </a:r>
          </a:p>
        </p:txBody>
      </p:sp>
      <p:sp>
        <p:nvSpPr>
          <p:cNvPr id="8" name="Inhaltsplatzhalter 7"/>
          <p:cNvSpPr>
            <a:spLocks noGrp="1"/>
          </p:cNvSpPr>
          <p:nvPr>
            <p:ph sz="half" idx="1"/>
          </p:nvPr>
        </p:nvSpPr>
        <p:spPr>
          <a:xfrm>
            <a:off x="132001" y="1456841"/>
            <a:ext cx="2520011" cy="3510365"/>
          </a:xfrm>
        </p:spPr>
        <p:txBody>
          <a:bodyPr/>
          <a:lstStyle/>
          <a:p>
            <a:r>
              <a:rPr lang="de-DE" dirty="0"/>
              <a:t>Ausbildungszahlen sind insgesamt weiter rückläufig</a:t>
            </a:r>
          </a:p>
          <a:p>
            <a:r>
              <a:rPr lang="de-DE" dirty="0"/>
              <a:t>Krisen wirken wie ein Brandbeschleuniger</a:t>
            </a:r>
          </a:p>
          <a:p>
            <a:r>
              <a:rPr lang="de-DE" dirty="0"/>
              <a:t>Ähnlich wie 2008/2009 erholen sich die Ausbildungszahlen nur langsam</a:t>
            </a:r>
          </a:p>
          <a:p>
            <a:pPr marL="562" indent="0">
              <a:buNone/>
            </a:pPr>
            <a:endParaRPr lang="de-DE" sz="1200" b="1" dirty="0"/>
          </a:p>
          <a:p>
            <a:pPr marL="562" indent="0">
              <a:buNone/>
            </a:pPr>
            <a:r>
              <a:rPr lang="de-DE" sz="1200" b="1" dirty="0"/>
              <a:t>Quelle: </a:t>
            </a:r>
            <a:r>
              <a:rPr lang="de-DE" sz="1200" b="1" dirty="0" err="1"/>
              <a:t>BiBB</a:t>
            </a:r>
            <a:r>
              <a:rPr lang="de-DE" sz="1200" b="1" dirty="0"/>
              <a:t>, IG Metall</a:t>
            </a:r>
          </a:p>
        </p:txBody>
      </p:sp>
      <p:pic>
        <p:nvPicPr>
          <p:cNvPr id="2" name="Grafik 1">
            <a:extLst>
              <a:ext uri="{FF2B5EF4-FFF2-40B4-BE49-F238E27FC236}">
                <a16:creationId xmlns:a16="http://schemas.microsoft.com/office/drawing/2014/main" id="{A6D4A152-071B-1533-54C2-A2700E8BB1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52012" y="1456842"/>
            <a:ext cx="6251169" cy="3189765"/>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AFB95876-66BA-FF15-9EF5-35042095B6FF}"/>
              </a:ext>
            </a:extLst>
          </p:cNvPr>
          <p:cNvPicPr>
            <a:picLocks noChangeAspect="1"/>
          </p:cNvPicPr>
          <p:nvPr/>
        </p:nvPicPr>
        <p:blipFill>
          <a:blip r:embed="rId3"/>
          <a:stretch>
            <a:fillRect/>
          </a:stretch>
        </p:blipFill>
        <p:spPr>
          <a:xfrm>
            <a:off x="0" y="495300"/>
            <a:ext cx="8117584" cy="4152900"/>
          </a:xfrm>
          <a:prstGeom prst="rect">
            <a:avLst/>
          </a:prstGeom>
        </p:spPr>
      </p:pic>
    </p:spTree>
    <p:extLst>
      <p:ext uri="{BB962C8B-B14F-4D97-AF65-F5344CB8AC3E}">
        <p14:creationId xmlns:p14="http://schemas.microsoft.com/office/powerpoint/2010/main" val="21498412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60043EC-A292-9B49-B7F4-0687CAEF8459}"/>
              </a:ext>
            </a:extLst>
          </p:cNvPr>
          <p:cNvSpPr>
            <a:spLocks noGrp="1"/>
          </p:cNvSpPr>
          <p:nvPr>
            <p:ph type="title"/>
          </p:nvPr>
        </p:nvSpPr>
        <p:spPr>
          <a:xfrm>
            <a:off x="272230" y="437702"/>
            <a:ext cx="7917955" cy="472175"/>
          </a:xfrm>
        </p:spPr>
        <p:txBody>
          <a:bodyPr/>
          <a:lstStyle/>
          <a:p>
            <a:r>
              <a:rPr lang="de-DE" dirty="0"/>
              <a:t>Ausbildung in den Branchen der </a:t>
            </a:r>
            <a:br>
              <a:rPr lang="de-DE" dirty="0"/>
            </a:br>
            <a:r>
              <a:rPr lang="de-DE" dirty="0"/>
              <a:t>IG Metall weiter rückläufig</a:t>
            </a:r>
            <a:endParaRPr lang="de-DE" cap="none" dirty="0"/>
          </a:p>
        </p:txBody>
      </p:sp>
      <p:sp>
        <p:nvSpPr>
          <p:cNvPr id="4" name="Rechteck 3"/>
          <p:cNvSpPr/>
          <p:nvPr/>
        </p:nvSpPr>
        <p:spPr>
          <a:xfrm>
            <a:off x="84914" y="2239766"/>
            <a:ext cx="1165885" cy="7203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Textfeld 9"/>
          <p:cNvSpPr txBox="1"/>
          <p:nvPr/>
        </p:nvSpPr>
        <p:spPr>
          <a:xfrm>
            <a:off x="7294779" y="3304310"/>
            <a:ext cx="1011022" cy="472175"/>
          </a:xfrm>
          <a:prstGeom prst="rect">
            <a:avLst/>
          </a:prstGeom>
          <a:noFill/>
        </p:spPr>
        <p:txBody>
          <a:bodyPr wrap="square" rtlCol="0">
            <a:spAutoFit/>
          </a:bodyPr>
          <a:lstStyle/>
          <a:p>
            <a:r>
              <a:rPr lang="de-DE" sz="800" dirty="0"/>
              <a:t>Quelle: Ausbildungsbilanz IG Metall 2023</a:t>
            </a:r>
          </a:p>
        </p:txBody>
      </p:sp>
      <p:pic>
        <p:nvPicPr>
          <p:cNvPr id="3" name="Grafik 2">
            <a:extLst>
              <a:ext uri="{FF2B5EF4-FFF2-40B4-BE49-F238E27FC236}">
                <a16:creationId xmlns:a16="http://schemas.microsoft.com/office/drawing/2014/main" id="{647186D1-FB33-B2E5-5187-7AB205F8872E}"/>
              </a:ext>
            </a:extLst>
          </p:cNvPr>
          <p:cNvPicPr>
            <a:picLocks noChangeAspect="1"/>
          </p:cNvPicPr>
          <p:nvPr/>
        </p:nvPicPr>
        <p:blipFill>
          <a:blip r:embed="rId3"/>
          <a:stretch>
            <a:fillRect/>
          </a:stretch>
        </p:blipFill>
        <p:spPr>
          <a:xfrm>
            <a:off x="272230" y="1475509"/>
            <a:ext cx="6835232" cy="3667991"/>
          </a:xfrm>
          <a:prstGeom prst="rect">
            <a:avLst/>
          </a:prstGeom>
        </p:spPr>
      </p:pic>
    </p:spTree>
    <p:extLst>
      <p:ext uri="{BB962C8B-B14F-4D97-AF65-F5344CB8AC3E}">
        <p14:creationId xmlns:p14="http://schemas.microsoft.com/office/powerpoint/2010/main" val="6285488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0" y="143387"/>
            <a:ext cx="4814455" cy="410844"/>
          </a:xfrm>
          <a:prstGeom prst="rect">
            <a:avLst/>
          </a:prstGeom>
          <a:noFill/>
          <a:ln w="127000">
            <a:noFill/>
          </a:ln>
        </p:spPr>
        <p:style>
          <a:lnRef idx="2">
            <a:schemeClr val="accent1">
              <a:shade val="50000"/>
            </a:schemeClr>
          </a:lnRef>
          <a:fillRef idx="1">
            <a:schemeClr val="accent1"/>
          </a:fillRef>
          <a:effectRef idx="0">
            <a:schemeClr val="accent1"/>
          </a:effectRef>
          <a:fontRef idx="minor">
            <a:schemeClr val="lt1"/>
          </a:fontRef>
        </p:style>
        <p:txBody>
          <a:bodyPr lIns="0" rtlCol="0" anchor="t" anchorCtr="0"/>
          <a:lstStyle/>
          <a:p>
            <a:pPr marL="0" marR="0" lvl="0" indent="0" algn="ctr" defTabSz="685800" rtl="0" eaLnBrk="1" fontAlgn="auto" latinLnBrk="0" hangingPunct="1">
              <a:lnSpc>
                <a:spcPct val="90000"/>
              </a:lnSpc>
              <a:spcBef>
                <a:spcPts val="0"/>
              </a:spcBef>
              <a:spcAft>
                <a:spcPts val="0"/>
              </a:spcAft>
              <a:buClrTx/>
              <a:buSzPct val="90000"/>
              <a:buFontTx/>
              <a:buNone/>
              <a:tabLst/>
              <a:defRPr/>
            </a:pPr>
            <a:r>
              <a:rPr kumimoji="0" lang="de-DE" sz="2800" b="1" i="0" u="none" strike="noStrike" kern="1200" cap="none" spc="0" normalizeH="0" baseline="0" noProof="0" dirty="0">
                <a:ln>
                  <a:noFill/>
                </a:ln>
                <a:solidFill>
                  <a:srgbClr val="DADADA">
                    <a:lumMod val="10000"/>
                  </a:srgbClr>
                </a:solidFill>
                <a:effectLst/>
                <a:uLnTx/>
                <a:uFillTx/>
                <a:latin typeface="Meta Head IGM Cond Black"/>
                <a:ea typeface="+mn-ea"/>
                <a:cs typeface="+mn-cs"/>
              </a:rPr>
              <a:t>BESCHÄFTIGUNG IM BETRIEB</a:t>
            </a:r>
          </a:p>
        </p:txBody>
      </p:sp>
      <p:sp>
        <p:nvSpPr>
          <p:cNvPr id="4" name="Rechteck 3"/>
          <p:cNvSpPr/>
          <p:nvPr/>
        </p:nvSpPr>
        <p:spPr>
          <a:xfrm>
            <a:off x="4950284" y="1366829"/>
            <a:ext cx="4193716" cy="634562"/>
          </a:xfrm>
          <a:prstGeom prst="rect">
            <a:avLst/>
          </a:prstGeom>
          <a:noFill/>
          <a:ln w="127000">
            <a:noFill/>
          </a:ln>
        </p:spPr>
        <p:style>
          <a:lnRef idx="2">
            <a:schemeClr val="accent1">
              <a:shade val="50000"/>
            </a:schemeClr>
          </a:lnRef>
          <a:fillRef idx="1">
            <a:schemeClr val="accent1"/>
          </a:fillRef>
          <a:effectRef idx="0">
            <a:schemeClr val="accent1"/>
          </a:effectRef>
          <a:fontRef idx="minor">
            <a:schemeClr val="lt1"/>
          </a:fontRef>
        </p:style>
        <p:txBody>
          <a:bodyPr lIns="0" rtlCol="0" anchor="t" anchorCtr="0"/>
          <a:lstStyle/>
          <a:p>
            <a:pPr marL="0" marR="0" lvl="0" indent="0" algn="ctr" defTabSz="685800" rtl="0" eaLnBrk="1" fontAlgn="auto" latinLnBrk="0" hangingPunct="1">
              <a:lnSpc>
                <a:spcPct val="90000"/>
              </a:lnSpc>
              <a:spcBef>
                <a:spcPts val="0"/>
              </a:spcBef>
              <a:spcAft>
                <a:spcPts val="0"/>
              </a:spcAft>
              <a:buClrTx/>
              <a:buSzPct val="90000"/>
              <a:buFontTx/>
              <a:buNone/>
              <a:tabLst/>
              <a:defRPr/>
            </a:pPr>
            <a:r>
              <a:rPr kumimoji="0" lang="de-DE" sz="2800" b="1" i="0" u="none" strike="noStrike" kern="1200" cap="none" spc="0" normalizeH="0" baseline="0" noProof="0" dirty="0">
                <a:ln>
                  <a:noFill/>
                </a:ln>
                <a:solidFill>
                  <a:srgbClr val="DADADA">
                    <a:lumMod val="10000"/>
                  </a:srgbClr>
                </a:solidFill>
                <a:effectLst/>
                <a:uLnTx/>
                <a:uFillTx/>
                <a:latin typeface="Meta Head IGM Cond Black"/>
                <a:ea typeface="+mn-ea"/>
                <a:cs typeface="+mn-cs"/>
              </a:rPr>
              <a:t>ENGPÄSSE BEI FACH-/</a:t>
            </a:r>
            <a:br>
              <a:rPr kumimoji="0" lang="de-DE" sz="2800" b="1" i="0" u="none" strike="noStrike" kern="1200" cap="none" spc="0" normalizeH="0" baseline="0" noProof="0" dirty="0">
                <a:ln>
                  <a:noFill/>
                </a:ln>
                <a:solidFill>
                  <a:srgbClr val="DADADA">
                    <a:lumMod val="10000"/>
                  </a:srgbClr>
                </a:solidFill>
                <a:effectLst/>
                <a:uLnTx/>
                <a:uFillTx/>
                <a:latin typeface="Meta Head IGM Cond Black"/>
                <a:ea typeface="+mn-ea"/>
                <a:cs typeface="+mn-cs"/>
              </a:rPr>
            </a:br>
            <a:r>
              <a:rPr kumimoji="0" lang="de-DE" sz="2800" b="1" i="0" u="none" strike="noStrike" kern="1200" cap="none" spc="0" normalizeH="0" baseline="0" noProof="0" dirty="0">
                <a:ln>
                  <a:noFill/>
                </a:ln>
                <a:solidFill>
                  <a:srgbClr val="DADADA">
                    <a:lumMod val="10000"/>
                  </a:srgbClr>
                </a:solidFill>
                <a:effectLst/>
                <a:uLnTx/>
                <a:uFillTx/>
                <a:latin typeface="Meta Head IGM Cond Black"/>
                <a:ea typeface="+mn-ea"/>
                <a:cs typeface="+mn-cs"/>
              </a:rPr>
              <a:t>ARBEITSKRÄFTEN</a:t>
            </a:r>
          </a:p>
        </p:txBody>
      </p:sp>
      <p:sp>
        <p:nvSpPr>
          <p:cNvPr id="6" name="Rechteck 5"/>
          <p:cNvSpPr/>
          <p:nvPr/>
        </p:nvSpPr>
        <p:spPr>
          <a:xfrm>
            <a:off x="0" y="2687781"/>
            <a:ext cx="4814455" cy="454441"/>
          </a:xfrm>
          <a:prstGeom prst="rect">
            <a:avLst/>
          </a:prstGeom>
          <a:noFill/>
          <a:ln w="127000">
            <a:noFill/>
          </a:ln>
        </p:spPr>
        <p:style>
          <a:lnRef idx="2">
            <a:schemeClr val="accent1">
              <a:shade val="50000"/>
            </a:schemeClr>
          </a:lnRef>
          <a:fillRef idx="1">
            <a:schemeClr val="accent1"/>
          </a:fillRef>
          <a:effectRef idx="0">
            <a:schemeClr val="accent1"/>
          </a:effectRef>
          <a:fontRef idx="minor">
            <a:schemeClr val="lt1"/>
          </a:fontRef>
        </p:style>
        <p:txBody>
          <a:bodyPr lIns="0" rtlCol="0" anchor="t" anchorCtr="0"/>
          <a:lstStyle/>
          <a:p>
            <a:pPr marL="0" marR="0" lvl="0" indent="0" algn="ctr" defTabSz="685800" rtl="0" eaLnBrk="1" fontAlgn="auto" latinLnBrk="0" hangingPunct="1">
              <a:lnSpc>
                <a:spcPct val="90000"/>
              </a:lnSpc>
              <a:spcBef>
                <a:spcPts val="0"/>
              </a:spcBef>
              <a:spcAft>
                <a:spcPts val="0"/>
              </a:spcAft>
              <a:buClrTx/>
              <a:buSzPct val="90000"/>
              <a:buFontTx/>
              <a:buNone/>
              <a:tabLst/>
              <a:defRPr/>
            </a:pPr>
            <a:r>
              <a:rPr kumimoji="0" lang="de-DE" sz="2800" b="1" i="0" u="none" strike="noStrike" kern="1200" cap="none" spc="0" normalizeH="0" baseline="0" noProof="0" dirty="0">
                <a:ln>
                  <a:noFill/>
                </a:ln>
                <a:solidFill>
                  <a:srgbClr val="DADADA">
                    <a:lumMod val="10000"/>
                  </a:srgbClr>
                </a:solidFill>
                <a:effectLst/>
                <a:uLnTx/>
                <a:uFillTx/>
                <a:latin typeface="Meta Head IGM Cond Black"/>
                <a:ea typeface="+mn-ea"/>
                <a:cs typeface="+mn-cs"/>
              </a:rPr>
              <a:t>AUSZUBILDENDE IM BETRIEB</a:t>
            </a:r>
          </a:p>
        </p:txBody>
      </p:sp>
      <p:sp>
        <p:nvSpPr>
          <p:cNvPr id="8" name="Textfeld 7"/>
          <p:cNvSpPr txBox="1"/>
          <p:nvPr/>
        </p:nvSpPr>
        <p:spPr>
          <a:xfrm>
            <a:off x="2607006" y="4753892"/>
            <a:ext cx="4411785" cy="246221"/>
          </a:xfrm>
          <a:prstGeom prst="rect">
            <a:avLst/>
          </a:prstGeom>
          <a:noFill/>
        </p:spPr>
        <p:txBody>
          <a:bodyPr wrap="none" rtlCol="0">
            <a:spAutoFit/>
          </a:bodyPr>
          <a:lstStyle/>
          <a:p>
            <a:r>
              <a:rPr lang="de-DE" sz="1000" dirty="0"/>
              <a:t>Quelle: BR Befragung der IG Metall zur wirtschaftlichen Lage September 2023</a:t>
            </a:r>
          </a:p>
        </p:txBody>
      </p:sp>
      <p:pic>
        <p:nvPicPr>
          <p:cNvPr id="9" name="Grafik 8">
            <a:extLst>
              <a:ext uri="{FF2B5EF4-FFF2-40B4-BE49-F238E27FC236}">
                <a16:creationId xmlns:a16="http://schemas.microsoft.com/office/drawing/2014/main" id="{DEDD85EC-DA74-0D26-799B-7A8D0DB96CFF}"/>
              </a:ext>
            </a:extLst>
          </p:cNvPr>
          <p:cNvPicPr>
            <a:picLocks noChangeAspect="1"/>
          </p:cNvPicPr>
          <p:nvPr/>
        </p:nvPicPr>
        <p:blipFill>
          <a:blip r:embed="rId3"/>
          <a:stretch>
            <a:fillRect/>
          </a:stretch>
        </p:blipFill>
        <p:spPr>
          <a:xfrm>
            <a:off x="0" y="540393"/>
            <a:ext cx="4814455" cy="2011827"/>
          </a:xfrm>
          <a:prstGeom prst="rect">
            <a:avLst/>
          </a:prstGeom>
        </p:spPr>
      </p:pic>
      <p:pic>
        <p:nvPicPr>
          <p:cNvPr id="10" name="Grafik 9">
            <a:extLst>
              <a:ext uri="{FF2B5EF4-FFF2-40B4-BE49-F238E27FC236}">
                <a16:creationId xmlns:a16="http://schemas.microsoft.com/office/drawing/2014/main" id="{9442B26A-38AF-172C-C51B-916842A107FF}"/>
              </a:ext>
            </a:extLst>
          </p:cNvPr>
          <p:cNvPicPr>
            <a:picLocks noChangeAspect="1"/>
          </p:cNvPicPr>
          <p:nvPr/>
        </p:nvPicPr>
        <p:blipFill>
          <a:blip r:embed="rId4"/>
          <a:stretch>
            <a:fillRect/>
          </a:stretch>
        </p:blipFill>
        <p:spPr>
          <a:xfrm>
            <a:off x="4950284" y="2126673"/>
            <a:ext cx="4193716" cy="1869981"/>
          </a:xfrm>
          <a:prstGeom prst="rect">
            <a:avLst/>
          </a:prstGeom>
        </p:spPr>
      </p:pic>
      <p:pic>
        <p:nvPicPr>
          <p:cNvPr id="11" name="Grafik 10">
            <a:extLst>
              <a:ext uri="{FF2B5EF4-FFF2-40B4-BE49-F238E27FC236}">
                <a16:creationId xmlns:a16="http://schemas.microsoft.com/office/drawing/2014/main" id="{495273D7-6D46-61AF-6989-82E905E91B97}"/>
              </a:ext>
            </a:extLst>
          </p:cNvPr>
          <p:cNvPicPr>
            <a:picLocks noChangeAspect="1"/>
          </p:cNvPicPr>
          <p:nvPr/>
        </p:nvPicPr>
        <p:blipFill>
          <a:blip r:embed="rId5"/>
          <a:stretch>
            <a:fillRect/>
          </a:stretch>
        </p:blipFill>
        <p:spPr>
          <a:xfrm>
            <a:off x="0" y="3130412"/>
            <a:ext cx="4950284" cy="1623480"/>
          </a:xfrm>
          <a:prstGeom prst="rect">
            <a:avLst/>
          </a:prstGeom>
        </p:spPr>
      </p:pic>
    </p:spTree>
    <p:extLst>
      <p:ext uri="{BB962C8B-B14F-4D97-AF65-F5344CB8AC3E}">
        <p14:creationId xmlns:p14="http://schemas.microsoft.com/office/powerpoint/2010/main" val="18007458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851F559-8225-BBCF-3A8E-73525D0BCDFA}"/>
              </a:ext>
            </a:extLst>
          </p:cNvPr>
          <p:cNvSpPr>
            <a:spLocks noGrp="1"/>
          </p:cNvSpPr>
          <p:nvPr>
            <p:ph type="title"/>
          </p:nvPr>
        </p:nvSpPr>
        <p:spPr>
          <a:xfrm>
            <a:off x="250826" y="388800"/>
            <a:ext cx="7923356" cy="986979"/>
          </a:xfrm>
        </p:spPr>
        <p:txBody>
          <a:bodyPr/>
          <a:lstStyle/>
          <a:p>
            <a:r>
              <a:rPr lang="de-DE" sz="2800" dirty="0" err="1"/>
              <a:t>Matchingproblem</a:t>
            </a:r>
            <a:r>
              <a:rPr lang="de-DE" sz="2800" dirty="0"/>
              <a:t> am </a:t>
            </a:r>
            <a:r>
              <a:rPr lang="de-DE" sz="2800" dirty="0" err="1"/>
              <a:t>ausbildungsmarkt</a:t>
            </a:r>
            <a:endParaRPr lang="de-DE" sz="2800" dirty="0"/>
          </a:p>
        </p:txBody>
      </p:sp>
      <p:pic>
        <p:nvPicPr>
          <p:cNvPr id="5" name="Grafik 4">
            <a:extLst>
              <a:ext uri="{FF2B5EF4-FFF2-40B4-BE49-F238E27FC236}">
                <a16:creationId xmlns:a16="http://schemas.microsoft.com/office/drawing/2014/main" id="{CE112D03-4A69-5D75-4F80-2276F0B55220}"/>
              </a:ext>
            </a:extLst>
          </p:cNvPr>
          <p:cNvPicPr>
            <a:picLocks noChangeAspect="1"/>
          </p:cNvPicPr>
          <p:nvPr/>
        </p:nvPicPr>
        <p:blipFill>
          <a:blip r:embed="rId2"/>
          <a:stretch>
            <a:fillRect/>
          </a:stretch>
        </p:blipFill>
        <p:spPr>
          <a:xfrm>
            <a:off x="250826" y="754201"/>
            <a:ext cx="7135071" cy="4123240"/>
          </a:xfrm>
          <a:prstGeom prst="rect">
            <a:avLst/>
          </a:prstGeom>
        </p:spPr>
      </p:pic>
    </p:spTree>
    <p:extLst>
      <p:ext uri="{BB962C8B-B14F-4D97-AF65-F5344CB8AC3E}">
        <p14:creationId xmlns:p14="http://schemas.microsoft.com/office/powerpoint/2010/main" val="24918702"/>
      </p:ext>
    </p:extLst>
  </p:cSld>
  <p:clrMapOvr>
    <a:masterClrMapping/>
  </p:clrMapOvr>
</p:sld>
</file>

<file path=ppt/theme/theme1.xml><?xml version="1.0" encoding="utf-8"?>
<a:theme xmlns:a="http://schemas.openxmlformats.org/drawingml/2006/main" name="1_Office">
  <a:themeElements>
    <a:clrScheme name="IG Metall Farben">
      <a:dk1>
        <a:srgbClr val="E2051A"/>
      </a:dk1>
      <a:lt1>
        <a:srgbClr val="FFFFFF"/>
      </a:lt1>
      <a:dk2>
        <a:srgbClr val="646363"/>
      </a:dk2>
      <a:lt2>
        <a:srgbClr val="FFFFFF"/>
      </a:lt2>
      <a:accent1>
        <a:srgbClr val="8F2C33"/>
      </a:accent1>
      <a:accent2>
        <a:srgbClr val="EAB500"/>
      </a:accent2>
      <a:accent3>
        <a:srgbClr val="2F80AB"/>
      </a:accent3>
      <a:accent4>
        <a:srgbClr val="5B9945"/>
      </a:accent4>
      <a:accent5>
        <a:srgbClr val="646363"/>
      </a:accent5>
      <a:accent6>
        <a:srgbClr val="DADADA"/>
      </a:accent6>
      <a:hlink>
        <a:srgbClr val="E3051B"/>
      </a:hlink>
      <a:folHlink>
        <a:srgbClr val="3C3C3B"/>
      </a:folHlink>
    </a:clrScheme>
    <a:fontScheme name="IG Metall Schriften">
      <a:majorFont>
        <a:latin typeface="Meta Head IGM Cond Black"/>
        <a:ea typeface=""/>
        <a:cs typeface=""/>
      </a:majorFont>
      <a:minorFont>
        <a:latin typeface="Meta IGM"/>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0618_PPT Folienmaster Arbeitsvorlage.pptx" id="{0D5DD9F5-BE6F-462A-AB2E-7A678E15094E}" vid="{4289DDEF-B565-46A5-A304-0A9A8B33C9C5}"/>
    </a:ext>
  </a:extLst>
</a:theme>
</file>

<file path=ppt/theme/theme2.xml><?xml version="1.0" encoding="utf-8"?>
<a:theme xmlns:a="http://schemas.openxmlformats.org/drawingml/2006/main" name="2_Office">
  <a:themeElements>
    <a:clrScheme name="IG Metall Farben">
      <a:dk1>
        <a:srgbClr val="E2051A"/>
      </a:dk1>
      <a:lt1>
        <a:srgbClr val="FFFFFF"/>
      </a:lt1>
      <a:dk2>
        <a:srgbClr val="646363"/>
      </a:dk2>
      <a:lt2>
        <a:srgbClr val="FFFFFF"/>
      </a:lt2>
      <a:accent1>
        <a:srgbClr val="8F2C33"/>
      </a:accent1>
      <a:accent2>
        <a:srgbClr val="EAB500"/>
      </a:accent2>
      <a:accent3>
        <a:srgbClr val="2F80AB"/>
      </a:accent3>
      <a:accent4>
        <a:srgbClr val="5B9945"/>
      </a:accent4>
      <a:accent5>
        <a:srgbClr val="646363"/>
      </a:accent5>
      <a:accent6>
        <a:srgbClr val="DADADA"/>
      </a:accent6>
      <a:hlink>
        <a:srgbClr val="E3051B"/>
      </a:hlink>
      <a:folHlink>
        <a:srgbClr val="3C3C3B"/>
      </a:folHlink>
    </a:clrScheme>
    <a:fontScheme name="IG Metall Schriften">
      <a:majorFont>
        <a:latin typeface="Meta Head IGM Cond Black"/>
        <a:ea typeface=""/>
        <a:cs typeface=""/>
      </a:majorFont>
      <a:minorFont>
        <a:latin typeface="Meta IGM"/>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0618_PPT Folienmaster Arbeitsvorlage.pptx" id="{0D5DD9F5-BE6F-462A-AB2E-7A678E15094E}" vid="{4289DDEF-B565-46A5-A304-0A9A8B33C9C5}"/>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19087d7-a99f-4446-923a-ceadf0066ff9">
      <Terms xmlns="http://schemas.microsoft.com/office/infopath/2007/PartnerControls"/>
    </lcf76f155ced4ddcb4097134ff3c332f>
    <TaxCatchAll xmlns="01b6d60f-436a-4975-80aa-5daf7af0010b" xsi:nil="true"/>
    <SharedWithUsers xmlns="01b6d60f-436a-4975-80aa-5daf7af0010b">
      <UserInfo>
        <DisplayName>Mitglieder von IGM ZG-ZGJ Zusammenarbeit</DisplayName>
        <AccountId>7</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9C2D0D846F5C3A438006149A123E6D5D" ma:contentTypeVersion="18" ma:contentTypeDescription="Ein neues Dokument erstellen." ma:contentTypeScope="" ma:versionID="1aaa34dd942fd5156303a556581527eb">
  <xsd:schema xmlns:xsd="http://www.w3.org/2001/XMLSchema" xmlns:xs="http://www.w3.org/2001/XMLSchema" xmlns:p="http://schemas.microsoft.com/office/2006/metadata/properties" xmlns:ns2="519087d7-a99f-4446-923a-ceadf0066ff9" xmlns:ns3="01b6d60f-436a-4975-80aa-5daf7af0010b" targetNamespace="http://schemas.microsoft.com/office/2006/metadata/properties" ma:root="true" ma:fieldsID="bdf438abccaf9e7ead61ed06c010f20a" ns2:_="" ns3:_="">
    <xsd:import namespace="519087d7-a99f-4446-923a-ceadf0066ff9"/>
    <xsd:import namespace="01b6d60f-436a-4975-80aa-5daf7af0010b"/>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3:SharedWithUsers" minOccurs="0"/>
                <xsd:element ref="ns3:SharedWithDetails" minOccurs="0"/>
                <xsd:element ref="ns2:MediaServiceOCR" minOccurs="0"/>
                <xsd:element ref="ns2:MediaServiceDateTaken" minOccurs="0"/>
                <xsd:element ref="ns2:MediaLengthInSeconds" minOccurs="0"/>
                <xsd:element ref="ns2:lcf76f155ced4ddcb4097134ff3c332f" minOccurs="0"/>
                <xsd:element ref="ns3:TaxCatchAll" minOccurs="0"/>
                <xsd:element ref="ns2:MediaServiceAutoKeyPoints" minOccurs="0"/>
                <xsd:element ref="ns2:MediaServiceKeyPoints"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19087d7-a99f-4446-923a-ceadf0066f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Bildmarkierungen" ma:readOnly="false" ma:fieldId="{5cf76f15-5ced-4ddc-b409-7134ff3c332f}" ma:taxonomyMulti="true" ma:sspId="4e1a643d-3598-46ed-9344-1c0e2c50857f" ma:termSetId="09814cd3-568e-fe90-9814-8d621ff8fb84" ma:anchorId="fba54fb3-c3e1-fe81-a776-ca4b69148c4d" ma:open="true" ma:isKeyword="false">
      <xsd:complexType>
        <xsd:sequence>
          <xsd:element ref="pc:Terms" minOccurs="0" maxOccurs="1"/>
        </xsd:sequence>
      </xsd:complexType>
    </xsd:element>
    <xsd:element name="MediaServiceAutoKeyPoints" ma:index="21" nillable="true" ma:displayName="MediaServiceAutoKeyPoints" ma:hidden="true" ma:internalName="MediaServiceAutoKeyPoints" ma:readOnly="true">
      <xsd:simpleType>
        <xsd:restriction base="dms:Note"/>
      </xsd:simpleType>
    </xsd:element>
    <xsd:element name="MediaServiceKeyPoints" ma:index="22" nillable="true" ma:displayName="KeyPoints" ma:internalName="MediaServiceKeyPoints" ma:readOnly="true">
      <xsd:simpleType>
        <xsd:restriction base="dms:Note">
          <xsd:maxLength value="255"/>
        </xsd:restriction>
      </xsd:simpleType>
    </xsd:element>
    <xsd:element name="MediaServiceLocation" ma:index="23" nillable="true" ma:displayName="Location"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1b6d60f-436a-4975-80aa-5daf7af0010b" elementFormDefault="qualified">
    <xsd:import namespace="http://schemas.microsoft.com/office/2006/documentManagement/types"/>
    <xsd:import namespace="http://schemas.microsoft.com/office/infopath/2007/PartnerControls"/>
    <xsd:element name="SharedWithUsers" ma:index="13"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Freigegeben für - Details" ma:internalName="SharedWithDetails" ma:readOnly="true">
      <xsd:simpleType>
        <xsd:restriction base="dms:Note">
          <xsd:maxLength value="255"/>
        </xsd:restriction>
      </xsd:simpleType>
    </xsd:element>
    <xsd:element name="TaxCatchAll" ma:index="20" nillable="true" ma:displayName="Taxonomy Catch All Column" ma:hidden="true" ma:list="{344de1d0-2de8-4dc5-bf54-0ad8c417a7d3}" ma:internalName="TaxCatchAll" ma:showField="CatchAllData" ma:web="01b6d60f-436a-4975-80aa-5daf7af0010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DEA6F06-F5AA-4E47-9C61-82C6FFC88C1D}">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01b6d60f-436a-4975-80aa-5daf7af0010b"/>
    <ds:schemaRef ds:uri="http://purl.org/dc/terms/"/>
    <ds:schemaRef ds:uri="519087d7-a99f-4446-923a-ceadf0066ff9"/>
    <ds:schemaRef ds:uri="http://schemas.openxmlformats.org/package/2006/metadata/core-properties"/>
    <ds:schemaRef ds:uri="http://www.w3.org/XML/1998/namespace"/>
    <ds:schemaRef ds:uri="http://purl.org/dc/dcmitype/"/>
  </ds:schemaRefs>
</ds:datastoreItem>
</file>

<file path=customXml/itemProps2.xml><?xml version="1.0" encoding="utf-8"?>
<ds:datastoreItem xmlns:ds="http://schemas.openxmlformats.org/officeDocument/2006/customXml" ds:itemID="{B81B69EB-46E7-4634-A65D-BAF21937DFE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19087d7-a99f-4446-923a-ceadf0066ff9"/>
    <ds:schemaRef ds:uri="01b6d60f-436a-4975-80aa-5daf7af0010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D78A21D-7C11-4263-BE34-5F2E5EC5CD1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blank</Template>
  <TotalTime>0</TotalTime>
  <Words>3824</Words>
  <Application>Microsoft Office PowerPoint</Application>
  <PresentationFormat>Bildschirmpräsentation (16:9)</PresentationFormat>
  <Paragraphs>362</Paragraphs>
  <Slides>37</Slides>
  <Notes>31</Notes>
  <HiddenSlides>21</HiddenSlides>
  <MMClips>1</MMClips>
  <ScaleCrop>false</ScaleCrop>
  <HeadingPairs>
    <vt:vector size="6" baseType="variant">
      <vt:variant>
        <vt:lpstr>Verwendete Schriftarten</vt:lpstr>
      </vt:variant>
      <vt:variant>
        <vt:i4>4</vt:i4>
      </vt:variant>
      <vt:variant>
        <vt:lpstr>Design</vt:lpstr>
      </vt:variant>
      <vt:variant>
        <vt:i4>2</vt:i4>
      </vt:variant>
      <vt:variant>
        <vt:lpstr>Folientitel</vt:lpstr>
      </vt:variant>
      <vt:variant>
        <vt:i4>37</vt:i4>
      </vt:variant>
    </vt:vector>
  </HeadingPairs>
  <TitlesOfParts>
    <vt:vector size="43" baseType="lpstr">
      <vt:lpstr>Meta Head IGM Cond Black</vt:lpstr>
      <vt:lpstr>Arial</vt:lpstr>
      <vt:lpstr>Meta IGM</vt:lpstr>
      <vt:lpstr>Meta Head IGM Cond Light</vt:lpstr>
      <vt:lpstr>1_Office</vt:lpstr>
      <vt:lpstr>2_Office</vt:lpstr>
      <vt:lpstr>PowerPoint-Präsentation</vt:lpstr>
      <vt:lpstr>PowerPoint-Präsentation</vt:lpstr>
      <vt:lpstr>SOS DualE Ausbildung</vt:lpstr>
      <vt:lpstr>PowerPoint-Präsentation</vt:lpstr>
      <vt:lpstr>Ausbildungszahlen erholen sich nur langsam</vt:lpstr>
      <vt:lpstr>PowerPoint-Präsentation</vt:lpstr>
      <vt:lpstr>Ausbildung in den Branchen der  IG Metall weiter rückläufig</vt:lpstr>
      <vt:lpstr>PowerPoint-Präsentation</vt:lpstr>
      <vt:lpstr>Matchingproblem am ausbildungsmarkt</vt:lpstr>
      <vt:lpstr>PowerPoint-Präsentation</vt:lpstr>
      <vt:lpstr>Triste Aussichten für Hauptschüler*innen</vt:lpstr>
      <vt:lpstr>So Sieht es bei uns aus</vt:lpstr>
      <vt:lpstr>Spezifischere ZaHlen</vt:lpstr>
      <vt:lpstr>Es gibt keine geeigneten Bewerber?     </vt:lpstr>
      <vt:lpstr>Azubis fallen nicht (Mehr) vom Himmel</vt:lpstr>
      <vt:lpstr>Übrigens: Auch Wir brauchen  die Auszubildenden…</vt:lpstr>
      <vt:lpstr>Wir brauchen Euch</vt:lpstr>
      <vt:lpstr>Unsere Ziele</vt:lpstr>
      <vt:lpstr>Unsere Forderungen  als IG Metall</vt:lpstr>
      <vt:lpstr>HIER ein eigenes Beispiel oder eins aus der materialsammlung einfügen</vt:lpstr>
      <vt:lpstr>Diskussion</vt:lpstr>
      <vt:lpstr>Materialsammlung</vt:lpstr>
      <vt:lpstr>Aktionsmaterial</vt:lpstr>
      <vt:lpstr>Aktionsmaterial</vt:lpstr>
      <vt:lpstr>Greift zu! Unterstützung für Aktive</vt:lpstr>
      <vt:lpstr>Analyse und Faktenblätter</vt:lpstr>
      <vt:lpstr>PowerPoint-Präsentation</vt:lpstr>
      <vt:lpstr>PowerPoint-Präsentation</vt:lpstr>
      <vt:lpstr>PowerPoint-Präsentation</vt:lpstr>
      <vt:lpstr>PowerPoint-Präsentation</vt:lpstr>
      <vt:lpstr>PowerPoint-Präsentation</vt:lpstr>
      <vt:lpstr>Wir Retten die Ausbildung –  Gute Beispiele aus der Praxis</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2022-09-04T23:23:36Z</dcterms:created>
  <dcterms:modified xsi:type="dcterms:W3CDTF">2024-03-19T19:06:07Z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0x0101009C2D0D846F5C3A438006149A123E6D5D</vt:lpwstr>
  </property>
  <property fmtid="{D5CDD505-2E9C-101B-9397-08002B2CF9AE}" pid="3" name="MediaServiceImageTags">
    <vt:lpwstr/>
  </property>
</Properties>
</file>