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
  </p:notesMasterIdLst>
  <p:sldIdLst>
    <p:sldId id="269" r:id="rId2"/>
    <p:sldId id="270" r:id="rId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0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2688ED-F383-41CC-8A2C-A51C307B95FA}" v="7" dt="2026-07-20T13:20:43.638"/>
    <p1510:client id="{1C7B3DBC-5612-4CD2-BBA2-1AED38217CE6}" v="1" dt="2026-07-20T14:06:05.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92"/>
    <p:restoredTop sz="60462" autoAdjust="0"/>
  </p:normalViewPr>
  <p:slideViewPr>
    <p:cSldViewPr snapToGrid="0">
      <p:cViewPr varScale="1">
        <p:scale>
          <a:sx n="92" d="100"/>
          <a:sy n="92" d="100"/>
        </p:scale>
        <p:origin x="3216" y="90"/>
      </p:cViewPr>
      <p:guideLst/>
    </p:cSldViewPr>
  </p:slideViewPr>
  <p:notesTextViewPr>
    <p:cViewPr>
      <p:scale>
        <a:sx n="1" d="1"/>
        <a:sy n="1" d="1"/>
      </p:scale>
      <p:origin x="0" y="0"/>
    </p:cViewPr>
  </p:notesTextViewPr>
  <p:notesViewPr>
    <p:cSldViewPr snapToGrid="0">
      <p:cViewPr varScale="1">
        <p:scale>
          <a:sx n="108" d="100"/>
          <a:sy n="108" d="100"/>
        </p:scale>
        <p:origin x="4944"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7EB649-F13C-6841-A813-C732294CA1B1}" type="datetimeFigureOut">
              <a:rPr lang="de-DE" smtClean="0"/>
              <a:t>20.07.2026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11B9A-A631-7F40-B466-527E532E1881}" type="slidenum">
              <a:rPr lang="de-DE" smtClean="0"/>
              <a:t>‹Nr.›</a:t>
            </a:fld>
            <a:endParaRPr lang="de-DE"/>
          </a:p>
        </p:txBody>
      </p:sp>
    </p:spTree>
    <p:extLst>
      <p:ext uri="{BB962C8B-B14F-4D97-AF65-F5344CB8AC3E}">
        <p14:creationId xmlns:p14="http://schemas.microsoft.com/office/powerpoint/2010/main" val="763074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de-DE" sz="1200" b="1" i="0" kern="1200" dirty="0">
                <a:solidFill>
                  <a:schemeClr val="tx1"/>
                </a:solidFill>
                <a:effectLst/>
                <a:latin typeface="+mn-lt"/>
                <a:ea typeface="+mn-ea"/>
                <a:cs typeface="+mn-cs"/>
              </a:rPr>
              <a:t>Einstieg:</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Ohne Frage, die Rente muss gesichert und zukunftsfest gemacht werden. Aber nicht, indem Beschäftigte länger arbeiten, weniger bekommen oder größere Risiken privat tragen müssen. Wer die Rente „retten“ will, darf nicht bei den Menschen kürzen, die ihr Leben lang gearbeitet haben.</a:t>
            </a:r>
          </a:p>
          <a:p>
            <a:pPr fontAlgn="t"/>
            <a:r>
              <a:rPr lang="de-DE" sz="1200" b="1" i="0" kern="1200" dirty="0">
                <a:solidFill>
                  <a:schemeClr val="tx1"/>
                </a:solidFill>
                <a:effectLst/>
                <a:latin typeface="+mn-lt"/>
                <a:ea typeface="+mn-ea"/>
                <a:cs typeface="+mn-cs"/>
              </a:rPr>
              <a:t>Erhöhung der Regelaltersgrenze:</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Eine weitere Anhebung des Renteneintrittsalters ist für viele Beschäftigte faktisch eine Rentenkürzung. Gerade in körperlich oder psychisch belastenden Berufen erreichen viele Menschen die Regelaltersgrenze nicht gesund. Länger arbeiten klingt abstrakt — in der Realität heißt das: mehr Abschläge, weniger Rente, mehr Ungerechtigkeit.</a:t>
            </a:r>
          </a:p>
          <a:p>
            <a:pPr fontAlgn="t"/>
            <a:r>
              <a:rPr lang="de-DE" sz="1200" b="1" i="0" kern="1200" dirty="0">
                <a:solidFill>
                  <a:schemeClr val="tx1"/>
                </a:solidFill>
                <a:effectLst/>
                <a:latin typeface="+mn-lt"/>
                <a:ea typeface="+mn-ea"/>
                <a:cs typeface="+mn-cs"/>
              </a:rPr>
              <a:t>Abschaffung der abschlagsfreien Rente nach 45 Jahren:</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Wer 45 Jahre gearbeitet, Beiträge gezahlt und häufig früh angefangen hat, verdient Respekt. Die abschlagsfreie Rente nach 45 Versicherungsjahren ist kein Geschenk, sondern Anerkennung von Lebensleistung. Ihre Abschaffung würde darüber hinaus besonders Facharbeiterinnen und Facharbeiter, Schichtarbeitende und Menschen mit langen Erwerbsbiografien treffen.</a:t>
            </a:r>
          </a:p>
          <a:p>
            <a:pPr marL="0" marR="0" lvl="0" indent="0" algn="l" defTabSz="914400" rtl="0" eaLnBrk="1" fontAlgn="t" latinLnBrk="0" hangingPunct="1">
              <a:lnSpc>
                <a:spcPct val="100000"/>
              </a:lnSpc>
              <a:spcBef>
                <a:spcPts val="0"/>
              </a:spcBef>
              <a:spcAft>
                <a:spcPts val="0"/>
              </a:spcAft>
              <a:buClrTx/>
              <a:buSzTx/>
              <a:buFontTx/>
              <a:buNone/>
              <a:tabLst/>
              <a:defRPr/>
            </a:pPr>
            <a:r>
              <a:rPr lang="de-DE" sz="1200" b="1" i="0" kern="1200" dirty="0">
                <a:solidFill>
                  <a:schemeClr val="tx1"/>
                </a:solidFill>
                <a:effectLst/>
                <a:latin typeface="+mn-lt"/>
                <a:ea typeface="+mn-ea"/>
                <a:cs typeface="+mn-cs"/>
              </a:rPr>
              <a:t>Verschlechterung bei der Altersteilzeit:</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Altersteilzeit ist für viele Beschäftigte ein wichtiger Brückenschlag in den Ruhestand. </a:t>
            </a:r>
            <a:r>
              <a:rPr lang="de-DE" sz="1200" kern="1200" dirty="0">
                <a:solidFill>
                  <a:schemeClr val="tx1"/>
                </a:solidFill>
                <a:effectLst/>
                <a:latin typeface="+mn-lt"/>
                <a:ea typeface="+mn-ea"/>
                <a:cs typeface="+mn-cs"/>
              </a:rPr>
              <a:t>Fatal wäre daher auch das Aus für das Blockmodell der Altersteilzeit. Altersteilzeit ist kein Frühverrentungsprogramm. Gerade im industriellen Wandel hilft sie dabei, den Übergang zwischen den Generationen sozialverträglich zu gestalten, erfahrene Beschäftigte würdig aus dem Erwerbsleben zu begleiten und zugleich Perspektiven für Jüngere zu schaffen.</a:t>
            </a:r>
            <a:endParaRPr lang="de-DE" sz="1200" b="0" i="0" kern="1200" dirty="0">
              <a:solidFill>
                <a:schemeClr val="tx1"/>
              </a:solidFill>
              <a:effectLst/>
              <a:latin typeface="+mn-lt"/>
              <a:ea typeface="+mn-ea"/>
              <a:cs typeface="+mn-cs"/>
            </a:endParaRPr>
          </a:p>
          <a:p>
            <a:pPr fontAlgn="t"/>
            <a:r>
              <a:rPr lang="de-DE" sz="1200" b="1" i="0" kern="1200" dirty="0">
                <a:solidFill>
                  <a:schemeClr val="tx1"/>
                </a:solidFill>
                <a:effectLst/>
                <a:latin typeface="+mn-lt"/>
                <a:ea typeface="+mn-ea"/>
                <a:cs typeface="+mn-cs"/>
              </a:rPr>
              <a:t>Absenkung Rentenniveau:</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Ein sinkendes Rentenniveau bedeutet: Nach einem langen Arbeitsleben reicht die gesetzliche Rente immer weniger zum Leben. Das schwächt Vertrauen in die gesetzliche Rentenversicherung und treibt Menschen in private Vorsorge, die sich viele gar nicht leisten können. Für die IG Metall ist klar: Die gesetzliche Rente muss stärken — nicht weiter ausgedünnt werden. Die Kapitalrente wird für viele Menschen in den rentennahen Jahrgängen kaum einen Ausgleich schaffen.</a:t>
            </a:r>
          </a:p>
          <a:p>
            <a:pPr fontAlgn="t"/>
            <a:r>
              <a:rPr lang="de-DE" sz="1200" b="1" i="0" kern="1200" dirty="0">
                <a:solidFill>
                  <a:schemeClr val="tx1"/>
                </a:solidFill>
                <a:effectLst/>
                <a:latin typeface="+mn-lt"/>
                <a:ea typeface="+mn-ea"/>
                <a:cs typeface="+mn-cs"/>
              </a:rPr>
              <a:t>Botschaft „Nicht mit uns!“:</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Rentenpolitik darf nicht gegen die Beschäftigten gemacht werden. Keine Rentenkürzung durch die Hintertür, kein Zwang zu immer längerer Arbeit, keine Entwertung jahrzehntelanger Beitragszahlung. Die Rente muss verlässlich, solidarisch und lebensstandardsichernd bleiben.</a:t>
            </a:r>
            <a:br>
              <a:rPr lang="de-DE" sz="1200" b="0" i="0" kern="1200" dirty="0">
                <a:solidFill>
                  <a:schemeClr val="tx1"/>
                </a:solidFill>
                <a:effectLst/>
                <a:latin typeface="+mn-lt"/>
                <a:ea typeface="+mn-ea"/>
                <a:cs typeface="+mn-cs"/>
              </a:rPr>
            </a:br>
            <a:endParaRPr lang="de-DE" dirty="0"/>
          </a:p>
        </p:txBody>
      </p:sp>
      <p:sp>
        <p:nvSpPr>
          <p:cNvPr id="4" name="Foliennummernplatzhalter 3"/>
          <p:cNvSpPr>
            <a:spLocks noGrp="1"/>
          </p:cNvSpPr>
          <p:nvPr>
            <p:ph type="sldNum" sz="quarter" idx="5"/>
          </p:nvPr>
        </p:nvSpPr>
        <p:spPr/>
        <p:txBody>
          <a:bodyPr/>
          <a:lstStyle/>
          <a:p>
            <a:fld id="{A3511B9A-A631-7F40-B466-527E532E1881}" type="slidenum">
              <a:rPr lang="de-DE" smtClean="0"/>
              <a:t>1</a:t>
            </a:fld>
            <a:endParaRPr lang="de-DE"/>
          </a:p>
        </p:txBody>
      </p:sp>
    </p:spTree>
    <p:extLst>
      <p:ext uri="{BB962C8B-B14F-4D97-AF65-F5344CB8AC3E}">
        <p14:creationId xmlns:p14="http://schemas.microsoft.com/office/powerpoint/2010/main" val="1118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154D-D7AC-B645-B4D2-5950B8BB801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16976B7-C727-E71C-90A5-18CC85D17E2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AB9FDC9-D7A7-70E3-13CF-FA48A7B93E79}"/>
              </a:ext>
            </a:extLst>
          </p:cNvPr>
          <p:cNvSpPr>
            <a:spLocks noGrp="1"/>
          </p:cNvSpPr>
          <p:nvPr>
            <p:ph type="body" idx="1"/>
          </p:nvPr>
        </p:nvSpPr>
        <p:spPr/>
        <p:txBody>
          <a:bodyPr/>
          <a:lstStyle/>
          <a:p>
            <a:pPr fontAlgn="t"/>
            <a:r>
              <a:rPr lang="de-DE" sz="1200" b="1" i="0" kern="1200" dirty="0">
                <a:solidFill>
                  <a:schemeClr val="tx1"/>
                </a:solidFill>
                <a:effectLst/>
                <a:latin typeface="+mn-lt"/>
                <a:ea typeface="+mn-ea"/>
                <a:cs typeface="+mn-cs"/>
              </a:rPr>
              <a:t>Einstieg:</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Wie gesagt, die Rente muss gesichert und zukunftsfest gemacht werden. Daher sagen wir nicht nur, was wir ablehnen — wir sagen auch, was wir wollen. Eine gute Rente fällt nicht vom Himmel. Sie braucht politische Entscheidungen für Solidarität, Verlässlichkeit und Respekt vor Lebensleistung.</a:t>
            </a:r>
          </a:p>
          <a:p>
            <a:pPr fontAlgn="t"/>
            <a:r>
              <a:rPr lang="de-DE" sz="1200" b="1" i="0" kern="1200" dirty="0">
                <a:solidFill>
                  <a:schemeClr val="tx1"/>
                </a:solidFill>
                <a:effectLst/>
                <a:latin typeface="+mn-lt"/>
                <a:ea typeface="+mn-ea"/>
                <a:cs typeface="+mn-cs"/>
              </a:rPr>
              <a:t>Flexibel und selbstbestimmt in Rente:</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Nicht alle Menschen können gleich lange arbeiten. Wer körperlich belastet arbeitet, im Schichtdienst ist oder jahrzehntelang unter hohem Druck stand, braucht echte Wahlmöglichkeiten. Flexibler Renteneinstieg darf nicht heißen: Abschläge hinnehmen müssen. Es geht um selbstbestimmte Übergänge statt Zwang zum Durchhalten.</a:t>
            </a:r>
          </a:p>
          <a:p>
            <a:pPr fontAlgn="t"/>
            <a:r>
              <a:rPr lang="de-DE" sz="1200" b="1" i="0" kern="1200" dirty="0">
                <a:solidFill>
                  <a:schemeClr val="tx1"/>
                </a:solidFill>
                <a:effectLst/>
                <a:latin typeface="+mn-lt"/>
                <a:ea typeface="+mn-ea"/>
                <a:cs typeface="+mn-cs"/>
              </a:rPr>
              <a:t>Finger weg von Altersteilzeit und abschlagsfreiem Rentenzugang:</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Altersteilzeit und abschlagsfreie Rente nach 45 Jahren sind wichtige soziale Brücken. Sie ermöglichen Menschen, nach einem langen Arbeitsleben gesund und würdevoll aus dem Beruf auszusteigen. Und sie sind insbesondere in Zeiten der industriellen Transformation wichtige sozialpolitische Instrumente für den Übergang. Wer diese Instrumente angreift, trifft besonders die Beschäftigten, die früh angefangen und lange Beiträge gezahlt haben.</a:t>
            </a:r>
          </a:p>
          <a:p>
            <a:pPr fontAlgn="t"/>
            <a:r>
              <a:rPr lang="de-DE" sz="1200" b="1" i="0" kern="1200" dirty="0">
                <a:solidFill>
                  <a:schemeClr val="tx1"/>
                </a:solidFill>
                <a:effectLst/>
                <a:latin typeface="+mn-lt"/>
                <a:ea typeface="+mn-ea"/>
                <a:cs typeface="+mn-cs"/>
              </a:rPr>
              <a:t>Beamte, Abgeordnete, Selbstständige in die Rentenversicherung holen:</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Eine starke gesetzliche Rente braucht eine breite solidarische Grundlage. Je mehr Erwerbstätige teil der Versichertengemeinschaft sind, desto mehr setzen sich auch für ihr Wohlergehen ein. Deshalb ist klar: Die Rentenversicherung darf nicht nur Sache der abhängig Beschäftigten sein — alle Erwerbsgruppen müssen perspektivisch einbezogen werden.</a:t>
            </a:r>
          </a:p>
          <a:p>
            <a:pPr fontAlgn="t"/>
            <a:r>
              <a:rPr lang="de-DE" sz="1200" b="1" i="0" kern="1200" dirty="0">
                <a:solidFill>
                  <a:schemeClr val="tx1"/>
                </a:solidFill>
                <a:effectLst/>
                <a:latin typeface="+mn-lt"/>
                <a:ea typeface="+mn-ea"/>
                <a:cs typeface="+mn-cs"/>
              </a:rPr>
              <a:t>Für eine gute Rente — Stabilisierung und Anhebung Rentenniveau:</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Das Rentenniveau darf nicht weiter unter Druck geraten. Wer jahrzehntelang gearbeitet hat, muss sich darauf verlassen können, im Alter gut leben zu können. Die gesetzliche Rente muss wieder stärker werden — als zentrale Säule der Alterssicherung, nicht als Restabsicherung gegen Armut.</a:t>
            </a:r>
          </a:p>
          <a:p>
            <a:pPr fontAlgn="t"/>
            <a:r>
              <a:rPr lang="de-DE" sz="1200" b="1" i="0" kern="1200" dirty="0">
                <a:solidFill>
                  <a:schemeClr val="tx1"/>
                </a:solidFill>
                <a:effectLst/>
                <a:latin typeface="+mn-lt"/>
                <a:ea typeface="+mn-ea"/>
                <a:cs typeface="+mn-cs"/>
              </a:rPr>
              <a:t>Beitragserhöhung dämpfen durch Steuern auf hohe Vermögen und Einkommen:</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Die Finanzierung der Rente ist eine Verteilungsfrage. Es kann nicht sein, dass Beschäftigte allein die Last tragen, während große Vermögen und sehr hohe Einkommen geschont werden. Wer viel hat, muss stärker zur solidarischen Finanzierung beitragen — das ist gerecht und notwendig.</a:t>
            </a:r>
            <a:br>
              <a:rPr lang="de-DE" sz="1200" b="0" i="0" kern="1200" dirty="0">
                <a:solidFill>
                  <a:schemeClr val="tx1"/>
                </a:solidFill>
                <a:effectLst/>
                <a:latin typeface="+mn-lt"/>
                <a:ea typeface="+mn-ea"/>
                <a:cs typeface="+mn-cs"/>
              </a:rPr>
            </a:br>
            <a:r>
              <a:rPr lang="de-DE" sz="1200" b="1" i="0" kern="1200" dirty="0">
                <a:solidFill>
                  <a:schemeClr val="tx1"/>
                </a:solidFill>
                <a:effectLst/>
                <a:latin typeface="+mn-lt"/>
                <a:ea typeface="+mn-ea"/>
                <a:cs typeface="+mn-cs"/>
              </a:rPr>
              <a:t>Jetzt aktiv werden:</a:t>
            </a:r>
            <a:br>
              <a:rPr lang="de-DE" sz="1200" b="0" i="0" kern="1200" dirty="0">
                <a:solidFill>
                  <a:schemeClr val="tx1"/>
                </a:solidFill>
                <a:effectLst/>
                <a:latin typeface="+mn-lt"/>
                <a:ea typeface="+mn-ea"/>
                <a:cs typeface="+mn-cs"/>
              </a:rPr>
            </a:br>
            <a:r>
              <a:rPr lang="de-DE" sz="1200" b="0" i="0" kern="1200" dirty="0">
                <a:solidFill>
                  <a:schemeClr val="tx1"/>
                </a:solidFill>
                <a:effectLst/>
                <a:latin typeface="+mn-lt"/>
                <a:ea typeface="+mn-ea"/>
                <a:cs typeface="+mn-cs"/>
              </a:rPr>
              <a:t>Diese Forderungen setzen sich nicht von allein durch. Dafür braucht es Druck aus Betrieben, Geschäftsstellen und Öffentlichkeit. Jede Aktion, jede Diskussion und jede Beteiligung macht deutlich: Die Rente ist kein Randthema — sie betrifft uns alle. Nur gemeinsam schaffen wir es, unsere Vorstellungen einer solidarischen Rente </a:t>
            </a:r>
            <a:r>
              <a:rPr lang="de-DE" sz="1200" b="0" i="0" kern="1200" dirty="0" err="1">
                <a:solidFill>
                  <a:schemeClr val="tx1"/>
                </a:solidFill>
                <a:effectLst/>
                <a:latin typeface="+mn-lt"/>
                <a:ea typeface="+mn-ea"/>
                <a:cs typeface="+mn-cs"/>
              </a:rPr>
              <a:t>duchzusetzen</a:t>
            </a:r>
            <a:r>
              <a:rPr lang="de-DE" sz="1200" b="0" i="0" kern="1200" dirty="0">
                <a:solidFill>
                  <a:schemeClr val="tx1"/>
                </a:solidFill>
                <a:effectLst/>
                <a:latin typeface="+mn-lt"/>
                <a:ea typeface="+mn-ea"/>
                <a:cs typeface="+mn-cs"/>
              </a:rPr>
              <a:t>.</a:t>
            </a:r>
          </a:p>
          <a:p>
            <a:endParaRPr lang="de-DE" dirty="0"/>
          </a:p>
        </p:txBody>
      </p:sp>
      <p:sp>
        <p:nvSpPr>
          <p:cNvPr id="4" name="Foliennummernplatzhalter 3">
            <a:extLst>
              <a:ext uri="{FF2B5EF4-FFF2-40B4-BE49-F238E27FC236}">
                <a16:creationId xmlns:a16="http://schemas.microsoft.com/office/drawing/2014/main" id="{4872E74A-9F7C-3CB2-4AF0-4365D6747C51}"/>
              </a:ext>
            </a:extLst>
          </p:cNvPr>
          <p:cNvSpPr>
            <a:spLocks noGrp="1"/>
          </p:cNvSpPr>
          <p:nvPr>
            <p:ph type="sldNum" sz="quarter" idx="5"/>
          </p:nvPr>
        </p:nvSpPr>
        <p:spPr/>
        <p:txBody>
          <a:bodyPr/>
          <a:lstStyle/>
          <a:p>
            <a:fld id="{A3511B9A-A631-7F40-B466-527E532E1881}" type="slidenum">
              <a:rPr lang="de-DE" smtClean="0"/>
              <a:t>2</a:t>
            </a:fld>
            <a:endParaRPr lang="de-DE"/>
          </a:p>
        </p:txBody>
      </p:sp>
    </p:spTree>
    <p:extLst>
      <p:ext uri="{BB962C8B-B14F-4D97-AF65-F5344CB8AC3E}">
        <p14:creationId xmlns:p14="http://schemas.microsoft.com/office/powerpoint/2010/main" val="3831080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9EC73BA3-3397-FB4A-096D-EB03415D1F9B}"/>
              </a:ext>
            </a:extLst>
          </p:cNvPr>
          <p:cNvSpPr>
            <a:spLocks noGrp="1"/>
          </p:cNvSpPr>
          <p:nvPr>
            <p:ph type="pic" sz="quarter" idx="10" hasCustomPrompt="1"/>
          </p:nvPr>
        </p:nvSpPr>
        <p:spPr>
          <a:xfrm>
            <a:off x="-1" y="0"/>
            <a:ext cx="6776816" cy="6872644"/>
          </a:xfrm>
          <a:custGeom>
            <a:avLst/>
            <a:gdLst>
              <a:gd name="connsiteX0" fmla="*/ 0 w 6776816"/>
              <a:gd name="connsiteY0" fmla="*/ 6872644 h 6872644"/>
              <a:gd name="connsiteX1" fmla="*/ 2318078 w 6776816"/>
              <a:gd name="connsiteY1" fmla="*/ 0 h 6872644"/>
              <a:gd name="connsiteX2" fmla="*/ 6776816 w 6776816"/>
              <a:gd name="connsiteY2" fmla="*/ 0 h 6872644"/>
              <a:gd name="connsiteX3" fmla="*/ 4458738 w 6776816"/>
              <a:gd name="connsiteY3" fmla="*/ 6872644 h 6872644"/>
              <a:gd name="connsiteX4" fmla="*/ 0 w 6776816"/>
              <a:gd name="connsiteY4" fmla="*/ 6872644 h 6872644"/>
              <a:gd name="connsiteX0" fmla="*/ 0 w 6776816"/>
              <a:gd name="connsiteY0" fmla="*/ 6872644 h 6872644"/>
              <a:gd name="connsiteX1" fmla="*/ 10714 w 6776816"/>
              <a:gd name="connsiteY1" fmla="*/ 8546 h 6872644"/>
              <a:gd name="connsiteX2" fmla="*/ 6776816 w 6776816"/>
              <a:gd name="connsiteY2" fmla="*/ 0 h 6872644"/>
              <a:gd name="connsiteX3" fmla="*/ 4458738 w 6776816"/>
              <a:gd name="connsiteY3" fmla="*/ 6872644 h 6872644"/>
              <a:gd name="connsiteX4" fmla="*/ 0 w 6776816"/>
              <a:gd name="connsiteY4" fmla="*/ 6872644 h 6872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6816" h="6872644">
                <a:moveTo>
                  <a:pt x="0" y="6872644"/>
                </a:moveTo>
                <a:cubicBezTo>
                  <a:pt x="3571" y="4584611"/>
                  <a:pt x="7143" y="2296579"/>
                  <a:pt x="10714" y="8546"/>
                </a:cubicBezTo>
                <a:lnTo>
                  <a:pt x="6776816" y="0"/>
                </a:lnTo>
                <a:lnTo>
                  <a:pt x="4458738" y="6872644"/>
                </a:lnTo>
                <a:lnTo>
                  <a:pt x="0" y="6872644"/>
                </a:lnTo>
                <a:close/>
              </a:path>
            </a:pathLst>
          </a:custGeom>
          <a:solidFill>
            <a:schemeClr val="bg1">
              <a:lumMod val="85000"/>
            </a:schemeClr>
          </a:solidFill>
        </p:spPr>
        <p:txBody>
          <a:bodyPr anchor="ctr" anchorCtr="0">
            <a:normAutofit/>
          </a:bodyPr>
          <a:lstStyle>
            <a:lvl1pPr marL="0" indent="0" algn="ctr">
              <a:buNone/>
              <a:defRPr sz="5000" b="1"/>
            </a:lvl1pPr>
          </a:lstStyle>
          <a:p>
            <a:r>
              <a:rPr lang="de-DE" dirty="0"/>
              <a:t>BILD</a:t>
            </a:r>
          </a:p>
        </p:txBody>
      </p:sp>
      <p:sp>
        <p:nvSpPr>
          <p:cNvPr id="2" name="Titel 1">
            <a:extLst>
              <a:ext uri="{FF2B5EF4-FFF2-40B4-BE49-F238E27FC236}">
                <a16:creationId xmlns:a16="http://schemas.microsoft.com/office/drawing/2014/main" id="{F8400E54-A47A-8330-E07D-B4420F7E0F5B}"/>
              </a:ext>
            </a:extLst>
          </p:cNvPr>
          <p:cNvSpPr>
            <a:spLocks noGrp="1"/>
          </p:cNvSpPr>
          <p:nvPr>
            <p:ph type="ctrTitle" hasCustomPrompt="1"/>
          </p:nvPr>
        </p:nvSpPr>
        <p:spPr>
          <a:xfrm>
            <a:off x="6170064" y="2053127"/>
            <a:ext cx="5700043" cy="2387600"/>
          </a:xfrm>
          <a:noFill/>
        </p:spPr>
        <p:txBody>
          <a:bodyPr anchor="b">
            <a:normAutofit/>
          </a:bodyPr>
          <a:lstStyle>
            <a:lvl1pPr algn="r">
              <a:lnSpc>
                <a:spcPct val="80000"/>
              </a:lnSpc>
              <a:defRPr sz="5500">
                <a:gradFill>
                  <a:gsLst>
                    <a:gs pos="100000">
                      <a:schemeClr val="accent4"/>
                    </a:gs>
                    <a:gs pos="25000">
                      <a:schemeClr val="accent1"/>
                    </a:gs>
                  </a:gsLst>
                  <a:lin ang="0" scaled="0"/>
                </a:gradFill>
              </a:defRPr>
            </a:lvl1pPr>
          </a:lstStyle>
          <a:p>
            <a:r>
              <a:rPr lang="de-DE" dirty="0"/>
              <a:t>Hier steht </a:t>
            </a:r>
            <a:br>
              <a:rPr lang="de-DE" dirty="0"/>
            </a:br>
            <a:r>
              <a:rPr lang="de-DE" dirty="0"/>
              <a:t>der Titel der Präsentation</a:t>
            </a:r>
          </a:p>
        </p:txBody>
      </p:sp>
      <p:sp>
        <p:nvSpPr>
          <p:cNvPr id="3" name="Untertitel 2">
            <a:extLst>
              <a:ext uri="{FF2B5EF4-FFF2-40B4-BE49-F238E27FC236}">
                <a16:creationId xmlns:a16="http://schemas.microsoft.com/office/drawing/2014/main" id="{3247E8F5-ED31-FD13-3386-B1B3AE9DF66B}"/>
              </a:ext>
            </a:extLst>
          </p:cNvPr>
          <p:cNvSpPr>
            <a:spLocks noGrp="1"/>
          </p:cNvSpPr>
          <p:nvPr>
            <p:ph type="subTitle" idx="1" hasCustomPrompt="1"/>
          </p:nvPr>
        </p:nvSpPr>
        <p:spPr>
          <a:xfrm>
            <a:off x="5341121" y="4606183"/>
            <a:ext cx="6528985" cy="717847"/>
          </a:xfrm>
        </p:spPr>
        <p:txBody>
          <a:bodyPr>
            <a:normAutofit/>
          </a:bodyPr>
          <a:lstStyle>
            <a:lvl1pPr marL="0" indent="0" algn="r">
              <a:buNone/>
              <a:defRPr sz="25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Hier steht der Untertitel</a:t>
            </a:r>
          </a:p>
        </p:txBody>
      </p:sp>
    </p:spTree>
    <p:extLst>
      <p:ext uri="{BB962C8B-B14F-4D97-AF65-F5344CB8AC3E}">
        <p14:creationId xmlns:p14="http://schemas.microsoft.com/office/powerpoint/2010/main" val="2347682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B193C4-8ED1-84C7-3BA0-C001AA597ABD}"/>
              </a:ext>
            </a:extLst>
          </p:cNvPr>
          <p:cNvSpPr>
            <a:spLocks noGrp="1"/>
          </p:cNvSpPr>
          <p:nvPr>
            <p:ph type="title" hasCustomPrompt="1"/>
          </p:nvPr>
        </p:nvSpPr>
        <p:spPr>
          <a:xfrm>
            <a:off x="360000" y="249477"/>
            <a:ext cx="10202602" cy="863120"/>
          </a:xfrm>
        </p:spPr>
        <p:txBody>
          <a:bodyPr anchor="ctr" anchorCtr="0"/>
          <a:lstStyle>
            <a:lvl1pPr>
              <a:defRPr>
                <a:gradFill>
                  <a:gsLst>
                    <a:gs pos="100000">
                      <a:schemeClr val="accent4"/>
                    </a:gs>
                    <a:gs pos="25000">
                      <a:schemeClr val="accent1"/>
                    </a:gs>
                  </a:gsLst>
                  <a:lin ang="0" scaled="0"/>
                </a:gradFill>
              </a:defRPr>
            </a:lvl1pPr>
          </a:lstStyle>
          <a:p>
            <a:r>
              <a:rPr lang="de-DE" dirty="0"/>
              <a:t>Folientitel hinzufügen</a:t>
            </a:r>
          </a:p>
        </p:txBody>
      </p:sp>
      <p:sp>
        <p:nvSpPr>
          <p:cNvPr id="3" name="Inhaltsplatzhalter 2">
            <a:extLst>
              <a:ext uri="{FF2B5EF4-FFF2-40B4-BE49-F238E27FC236}">
                <a16:creationId xmlns:a16="http://schemas.microsoft.com/office/drawing/2014/main" id="{61A930B2-9859-0B82-1878-907F2D25C00A}"/>
              </a:ext>
            </a:extLst>
          </p:cNvPr>
          <p:cNvSpPr>
            <a:spLocks noGrp="1"/>
          </p:cNvSpPr>
          <p:nvPr>
            <p:ph idx="1"/>
          </p:nvPr>
        </p:nvSpPr>
        <p:spPr/>
        <p:txBody>
          <a:bodyPr>
            <a:normAutofit/>
          </a:bodyPr>
          <a:lstStyle>
            <a:lvl1pPr>
              <a:defRPr sz="2000" b="0" i="0">
                <a:latin typeface="Calibri" panose="020F0502020204030204" pitchFamily="34" charset="0"/>
              </a:defRPr>
            </a:lvl1pPr>
            <a:lvl2pPr>
              <a:defRPr sz="2000" b="0" i="0">
                <a:latin typeface="Calibri" panose="020F0502020204030204" pitchFamily="34" charset="0"/>
              </a:defRPr>
            </a:lvl2pPr>
            <a:lvl3pPr>
              <a:defRPr sz="2000" b="0" i="0">
                <a:latin typeface="Calibri" panose="020F0502020204030204" pitchFamily="34" charset="0"/>
              </a:defRPr>
            </a:lvl3pPr>
            <a:lvl4pPr>
              <a:defRPr sz="2000" b="0" i="0">
                <a:latin typeface="Calibri" panose="020F0502020204030204" pitchFamily="34" charset="0"/>
              </a:defRPr>
            </a:lvl4pPr>
            <a:lvl5pPr>
              <a:defRPr sz="2000" b="0" i="0">
                <a:latin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761090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überschrif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F7C56E73-6066-A8A9-9D3E-D0BB54B870F8}"/>
              </a:ext>
            </a:extLst>
          </p:cNvPr>
          <p:cNvSpPr>
            <a:spLocks noGrp="1"/>
          </p:cNvSpPr>
          <p:nvPr>
            <p:ph type="pic" sz="quarter" idx="11" hasCustomPrompt="1"/>
          </p:nvPr>
        </p:nvSpPr>
        <p:spPr>
          <a:xfrm flipH="1">
            <a:off x="5415184" y="0"/>
            <a:ext cx="6776816" cy="6872644"/>
          </a:xfrm>
          <a:custGeom>
            <a:avLst/>
            <a:gdLst>
              <a:gd name="connsiteX0" fmla="*/ 0 w 6776816"/>
              <a:gd name="connsiteY0" fmla="*/ 6872644 h 6872644"/>
              <a:gd name="connsiteX1" fmla="*/ 2318078 w 6776816"/>
              <a:gd name="connsiteY1" fmla="*/ 0 h 6872644"/>
              <a:gd name="connsiteX2" fmla="*/ 6776816 w 6776816"/>
              <a:gd name="connsiteY2" fmla="*/ 0 h 6872644"/>
              <a:gd name="connsiteX3" fmla="*/ 4458738 w 6776816"/>
              <a:gd name="connsiteY3" fmla="*/ 6872644 h 6872644"/>
              <a:gd name="connsiteX4" fmla="*/ 0 w 6776816"/>
              <a:gd name="connsiteY4" fmla="*/ 6872644 h 6872644"/>
              <a:gd name="connsiteX0" fmla="*/ 0 w 6776816"/>
              <a:gd name="connsiteY0" fmla="*/ 6872644 h 6872644"/>
              <a:gd name="connsiteX1" fmla="*/ 10714 w 6776816"/>
              <a:gd name="connsiteY1" fmla="*/ 8546 h 6872644"/>
              <a:gd name="connsiteX2" fmla="*/ 6776816 w 6776816"/>
              <a:gd name="connsiteY2" fmla="*/ 0 h 6872644"/>
              <a:gd name="connsiteX3" fmla="*/ 4458738 w 6776816"/>
              <a:gd name="connsiteY3" fmla="*/ 6872644 h 6872644"/>
              <a:gd name="connsiteX4" fmla="*/ 0 w 6776816"/>
              <a:gd name="connsiteY4" fmla="*/ 6872644 h 6872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6816" h="6872644">
                <a:moveTo>
                  <a:pt x="0" y="6872644"/>
                </a:moveTo>
                <a:cubicBezTo>
                  <a:pt x="3571" y="4584611"/>
                  <a:pt x="7143" y="2296579"/>
                  <a:pt x="10714" y="8546"/>
                </a:cubicBezTo>
                <a:lnTo>
                  <a:pt x="6776816" y="0"/>
                </a:lnTo>
                <a:lnTo>
                  <a:pt x="4458738" y="6872644"/>
                </a:lnTo>
                <a:lnTo>
                  <a:pt x="0" y="6872644"/>
                </a:lnTo>
                <a:close/>
              </a:path>
            </a:pathLst>
          </a:custGeom>
          <a:solidFill>
            <a:schemeClr val="bg1">
              <a:lumMod val="85000"/>
            </a:schemeClr>
          </a:solidFill>
        </p:spPr>
        <p:txBody>
          <a:bodyPr anchor="ctr" anchorCtr="0">
            <a:normAutofit/>
          </a:bodyPr>
          <a:lstStyle>
            <a:lvl1pPr marL="0" indent="0" algn="ctr">
              <a:buNone/>
              <a:defRPr sz="5000" b="1"/>
            </a:lvl1pPr>
          </a:lstStyle>
          <a:p>
            <a:r>
              <a:rPr lang="de-DE" dirty="0"/>
              <a:t>BILD</a:t>
            </a:r>
          </a:p>
        </p:txBody>
      </p:sp>
      <p:sp>
        <p:nvSpPr>
          <p:cNvPr id="2" name="Titel 1">
            <a:extLst>
              <a:ext uri="{FF2B5EF4-FFF2-40B4-BE49-F238E27FC236}">
                <a16:creationId xmlns:a16="http://schemas.microsoft.com/office/drawing/2014/main" id="{95F954F0-4043-BED3-9E3D-6F947A9C2B37}"/>
              </a:ext>
            </a:extLst>
          </p:cNvPr>
          <p:cNvSpPr>
            <a:spLocks noGrp="1"/>
          </p:cNvSpPr>
          <p:nvPr>
            <p:ph type="title" hasCustomPrompt="1"/>
          </p:nvPr>
        </p:nvSpPr>
        <p:spPr>
          <a:xfrm>
            <a:off x="360000" y="1113650"/>
            <a:ext cx="5616851" cy="2852737"/>
          </a:xfrm>
        </p:spPr>
        <p:txBody>
          <a:bodyPr anchor="b">
            <a:normAutofit/>
          </a:bodyPr>
          <a:lstStyle>
            <a:lvl1pPr>
              <a:lnSpc>
                <a:spcPct val="80000"/>
              </a:lnSpc>
              <a:defRPr sz="5500">
                <a:gradFill>
                  <a:gsLst>
                    <a:gs pos="100000">
                      <a:schemeClr val="accent4"/>
                    </a:gs>
                    <a:gs pos="25000">
                      <a:schemeClr val="accent1"/>
                    </a:gs>
                  </a:gsLst>
                  <a:lin ang="0" scaled="0"/>
                </a:gradFill>
              </a:defRPr>
            </a:lvl1pPr>
          </a:lstStyle>
          <a:p>
            <a:r>
              <a:rPr lang="de-DE" dirty="0"/>
              <a:t>Hier steht DIE Abschnitts-</a:t>
            </a:r>
            <a:br>
              <a:rPr lang="de-DE" dirty="0"/>
            </a:br>
            <a:r>
              <a:rPr lang="de-DE" dirty="0" err="1"/>
              <a:t>überschrift</a:t>
            </a:r>
            <a:endParaRPr lang="de-DE" dirty="0"/>
          </a:p>
        </p:txBody>
      </p:sp>
      <p:sp>
        <p:nvSpPr>
          <p:cNvPr id="3" name="Textplatzhalter 2">
            <a:extLst>
              <a:ext uri="{FF2B5EF4-FFF2-40B4-BE49-F238E27FC236}">
                <a16:creationId xmlns:a16="http://schemas.microsoft.com/office/drawing/2014/main" id="{4B0A3AB4-EA2D-F461-49CA-47E27A040A9B}"/>
              </a:ext>
            </a:extLst>
          </p:cNvPr>
          <p:cNvSpPr>
            <a:spLocks noGrp="1"/>
          </p:cNvSpPr>
          <p:nvPr>
            <p:ph type="body" idx="1" hasCustomPrompt="1"/>
          </p:nvPr>
        </p:nvSpPr>
        <p:spPr>
          <a:xfrm>
            <a:off x="360000" y="4123951"/>
            <a:ext cx="5616851" cy="1500187"/>
          </a:xfrm>
        </p:spPr>
        <p:txBody>
          <a:bodyPr>
            <a:normAutofit/>
          </a:bodyPr>
          <a:lstStyle>
            <a:lvl1pPr marL="0" indent="0">
              <a:buNone/>
              <a:defRPr sz="2500" b="0" i="0">
                <a:solidFill>
                  <a:schemeClr val="tx1">
                    <a:tint val="82000"/>
                  </a:schemeClr>
                </a:solidFill>
                <a:latin typeface="Calibri Light" panose="020F030202020403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r>
              <a:rPr lang="de-DE" dirty="0"/>
              <a:t>Hier steht der Untertitel</a:t>
            </a:r>
          </a:p>
        </p:txBody>
      </p:sp>
      <p:sp>
        <p:nvSpPr>
          <p:cNvPr id="8" name="Datumsplatzhalter 3">
            <a:extLst>
              <a:ext uri="{FF2B5EF4-FFF2-40B4-BE49-F238E27FC236}">
                <a16:creationId xmlns:a16="http://schemas.microsoft.com/office/drawing/2014/main" id="{45B0323F-0877-84BF-0378-3847C022A119}"/>
              </a:ext>
            </a:extLst>
          </p:cNvPr>
          <p:cNvSpPr txBox="1">
            <a:spLocks/>
          </p:cNvSpPr>
          <p:nvPr/>
        </p:nvSpPr>
        <p:spPr>
          <a:xfrm>
            <a:off x="10588239" y="6356350"/>
            <a:ext cx="1291126" cy="365125"/>
          </a:xfrm>
          <a:prstGeom prst="rect">
            <a:avLst/>
          </a:prstGeom>
        </p:spPr>
        <p:txBody>
          <a:bodyPr vert="horz" lIns="91440" tIns="45720" rIns="91440" bIns="45720" rtlCol="0" anchor="ctr"/>
          <a:lstStyle>
            <a:defPPr>
              <a:defRPr lang="de-DE"/>
            </a:defPPr>
            <a:lvl1pPr marL="0" algn="l" defTabSz="914400" rtl="0" eaLnBrk="1" latinLnBrk="0" hangingPunct="1">
              <a:defRPr sz="1000" b="0" i="0" kern="1200">
                <a:solidFill>
                  <a:schemeClr val="tx1">
                    <a:tint val="82000"/>
                  </a:schemeClr>
                </a:solidFill>
                <a:latin typeface="Verdana Pro"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52720FC-B201-B941-84CA-616A23EAF3E7}" type="slidenum">
              <a:rPr lang="de-DE" b="0" i="0" smtClean="0">
                <a:latin typeface="Calibri" panose="020F0502020204030204" pitchFamily="34" charset="0"/>
              </a:rPr>
              <a:t>‹Nr.›</a:t>
            </a:fld>
            <a:endParaRPr lang="de-DE" b="0" i="0" dirty="0">
              <a:latin typeface="Calibri" panose="020F0502020204030204" pitchFamily="34" charset="0"/>
            </a:endParaRPr>
          </a:p>
        </p:txBody>
      </p:sp>
      <p:pic>
        <p:nvPicPr>
          <p:cNvPr id="12" name="Grafik 11">
            <a:extLst>
              <a:ext uri="{FF2B5EF4-FFF2-40B4-BE49-F238E27FC236}">
                <a16:creationId xmlns:a16="http://schemas.microsoft.com/office/drawing/2014/main" id="{BB410373-EC17-E0E8-1F51-848A2A279F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078350" y="213650"/>
            <a:ext cx="900000" cy="900000"/>
          </a:xfrm>
          <a:prstGeom prst="rect">
            <a:avLst/>
          </a:prstGeom>
        </p:spPr>
      </p:pic>
      <p:sp>
        <p:nvSpPr>
          <p:cNvPr id="4" name="Fußzeilenplatzhalter 3">
            <a:extLst>
              <a:ext uri="{FF2B5EF4-FFF2-40B4-BE49-F238E27FC236}">
                <a16:creationId xmlns:a16="http://schemas.microsoft.com/office/drawing/2014/main" id="{972EB86E-6DA3-C029-F72E-5C4231A8CDE5}"/>
              </a:ext>
            </a:extLst>
          </p:cNvPr>
          <p:cNvSpPr>
            <a:spLocks noGrp="1"/>
          </p:cNvSpPr>
          <p:nvPr>
            <p:ph type="ftr" sz="quarter" idx="12"/>
          </p:nvPr>
        </p:nvSpPr>
        <p:spPr/>
        <p:txBody>
          <a:bodyPr/>
          <a:lstStyle/>
          <a:p>
            <a:r>
              <a:rPr lang="de-DE"/>
              <a:t>Präsentationstitel | Verfasser*in</a:t>
            </a:r>
            <a:endParaRPr lang="de-DE" dirty="0"/>
          </a:p>
        </p:txBody>
      </p:sp>
    </p:spTree>
    <p:extLst>
      <p:ext uri="{BB962C8B-B14F-4D97-AF65-F5344CB8AC3E}">
        <p14:creationId xmlns:p14="http://schemas.microsoft.com/office/powerpoint/2010/main" val="1208922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Inhalt und Bild">
    <p:spTree>
      <p:nvGrpSpPr>
        <p:cNvPr id="1" name=""/>
        <p:cNvGrpSpPr/>
        <p:nvPr/>
      </p:nvGrpSpPr>
      <p:grpSpPr>
        <a:xfrm>
          <a:off x="0" y="0"/>
          <a:ext cx="0" cy="0"/>
          <a:chOff x="0" y="0"/>
          <a:chExt cx="0" cy="0"/>
        </a:xfrm>
      </p:grpSpPr>
      <p:sp>
        <p:nvSpPr>
          <p:cNvPr id="3" name="Bildplatzhalter 10">
            <a:extLst>
              <a:ext uri="{FF2B5EF4-FFF2-40B4-BE49-F238E27FC236}">
                <a16:creationId xmlns:a16="http://schemas.microsoft.com/office/drawing/2014/main" id="{F08B054A-7E09-2B10-50DA-28E32F5B5F7B}"/>
              </a:ext>
            </a:extLst>
          </p:cNvPr>
          <p:cNvSpPr>
            <a:spLocks noGrp="1"/>
          </p:cNvSpPr>
          <p:nvPr>
            <p:ph type="pic" sz="quarter" idx="13" hasCustomPrompt="1"/>
          </p:nvPr>
        </p:nvSpPr>
        <p:spPr>
          <a:xfrm>
            <a:off x="5401184" y="0"/>
            <a:ext cx="6795808" cy="6880882"/>
          </a:xfrm>
          <a:custGeom>
            <a:avLst/>
            <a:gdLst>
              <a:gd name="connsiteX0" fmla="*/ 0 w 6776816"/>
              <a:gd name="connsiteY0" fmla="*/ 6872644 h 6872644"/>
              <a:gd name="connsiteX1" fmla="*/ 2318078 w 6776816"/>
              <a:gd name="connsiteY1" fmla="*/ 0 h 6872644"/>
              <a:gd name="connsiteX2" fmla="*/ 6776816 w 6776816"/>
              <a:gd name="connsiteY2" fmla="*/ 0 h 6872644"/>
              <a:gd name="connsiteX3" fmla="*/ 4458738 w 6776816"/>
              <a:gd name="connsiteY3" fmla="*/ 6872644 h 6872644"/>
              <a:gd name="connsiteX4" fmla="*/ 0 w 6776816"/>
              <a:gd name="connsiteY4" fmla="*/ 6872644 h 6872644"/>
              <a:gd name="connsiteX0" fmla="*/ 0 w 6776816"/>
              <a:gd name="connsiteY0" fmla="*/ 6872644 h 6872644"/>
              <a:gd name="connsiteX1" fmla="*/ 10714 w 6776816"/>
              <a:gd name="connsiteY1" fmla="*/ 8546 h 6872644"/>
              <a:gd name="connsiteX2" fmla="*/ 6776816 w 6776816"/>
              <a:gd name="connsiteY2" fmla="*/ 0 h 6872644"/>
              <a:gd name="connsiteX3" fmla="*/ 4458738 w 6776816"/>
              <a:gd name="connsiteY3" fmla="*/ 6872644 h 6872644"/>
              <a:gd name="connsiteX4" fmla="*/ 0 w 6776816"/>
              <a:gd name="connsiteY4" fmla="*/ 6872644 h 6872644"/>
              <a:gd name="connsiteX0" fmla="*/ 0 w 6781808"/>
              <a:gd name="connsiteY0" fmla="*/ 6872644 h 6880882"/>
              <a:gd name="connsiteX1" fmla="*/ 10714 w 6781808"/>
              <a:gd name="connsiteY1" fmla="*/ 8546 h 6880882"/>
              <a:gd name="connsiteX2" fmla="*/ 6776816 w 6781808"/>
              <a:gd name="connsiteY2" fmla="*/ 0 h 6880882"/>
              <a:gd name="connsiteX3" fmla="*/ 6781808 w 6781808"/>
              <a:gd name="connsiteY3" fmla="*/ 6880882 h 6880882"/>
              <a:gd name="connsiteX4" fmla="*/ 0 w 6781808"/>
              <a:gd name="connsiteY4" fmla="*/ 6872644 h 6880882"/>
              <a:gd name="connsiteX0" fmla="*/ 0 w 6781808"/>
              <a:gd name="connsiteY0" fmla="*/ 6872644 h 6880882"/>
              <a:gd name="connsiteX1" fmla="*/ 10714 w 6781808"/>
              <a:gd name="connsiteY1" fmla="*/ 8546 h 6880882"/>
              <a:gd name="connsiteX2" fmla="*/ 6776816 w 6781808"/>
              <a:gd name="connsiteY2" fmla="*/ 0 h 6880882"/>
              <a:gd name="connsiteX3" fmla="*/ 6781808 w 6781808"/>
              <a:gd name="connsiteY3" fmla="*/ 6880882 h 6880882"/>
              <a:gd name="connsiteX4" fmla="*/ 0 w 6781808"/>
              <a:gd name="connsiteY4" fmla="*/ 6872644 h 6880882"/>
              <a:gd name="connsiteX0" fmla="*/ 4116446 w 6771097"/>
              <a:gd name="connsiteY0" fmla="*/ 6732600 h 6880882"/>
              <a:gd name="connsiteX1" fmla="*/ 3 w 6771097"/>
              <a:gd name="connsiteY1" fmla="*/ 8546 h 6880882"/>
              <a:gd name="connsiteX2" fmla="*/ 6766105 w 6771097"/>
              <a:gd name="connsiteY2" fmla="*/ 0 h 6880882"/>
              <a:gd name="connsiteX3" fmla="*/ 6771097 w 6771097"/>
              <a:gd name="connsiteY3" fmla="*/ 6880882 h 6880882"/>
              <a:gd name="connsiteX4" fmla="*/ 4116446 w 6771097"/>
              <a:gd name="connsiteY4" fmla="*/ 6732600 h 6880882"/>
              <a:gd name="connsiteX0" fmla="*/ 2262934 w 6771098"/>
              <a:gd name="connsiteY0" fmla="*/ 6872643 h 6880882"/>
              <a:gd name="connsiteX1" fmla="*/ 4 w 6771098"/>
              <a:gd name="connsiteY1" fmla="*/ 8546 h 6880882"/>
              <a:gd name="connsiteX2" fmla="*/ 6766106 w 6771098"/>
              <a:gd name="connsiteY2" fmla="*/ 0 h 6880882"/>
              <a:gd name="connsiteX3" fmla="*/ 6771098 w 6771098"/>
              <a:gd name="connsiteY3" fmla="*/ 6880882 h 6880882"/>
              <a:gd name="connsiteX4" fmla="*/ 2262934 w 6771098"/>
              <a:gd name="connsiteY4" fmla="*/ 6872643 h 6880882"/>
              <a:gd name="connsiteX0" fmla="*/ 1035502 w 5543666"/>
              <a:gd name="connsiteY0" fmla="*/ 6872643 h 6880882"/>
              <a:gd name="connsiteX1" fmla="*/ 10 w 5543666"/>
              <a:gd name="connsiteY1" fmla="*/ 8546 h 6880882"/>
              <a:gd name="connsiteX2" fmla="*/ 5538674 w 5543666"/>
              <a:gd name="connsiteY2" fmla="*/ 0 h 6880882"/>
              <a:gd name="connsiteX3" fmla="*/ 5543666 w 5543666"/>
              <a:gd name="connsiteY3" fmla="*/ 6880882 h 6880882"/>
              <a:gd name="connsiteX4" fmla="*/ 1035502 w 5543666"/>
              <a:gd name="connsiteY4" fmla="*/ 6872643 h 6880882"/>
              <a:gd name="connsiteX0" fmla="*/ 2287648 w 6795812"/>
              <a:gd name="connsiteY0" fmla="*/ 6872643 h 6880882"/>
              <a:gd name="connsiteX1" fmla="*/ 4 w 6795812"/>
              <a:gd name="connsiteY1" fmla="*/ 308 h 6880882"/>
              <a:gd name="connsiteX2" fmla="*/ 6790820 w 6795812"/>
              <a:gd name="connsiteY2" fmla="*/ 0 h 6880882"/>
              <a:gd name="connsiteX3" fmla="*/ 6795812 w 6795812"/>
              <a:gd name="connsiteY3" fmla="*/ 6880882 h 6880882"/>
              <a:gd name="connsiteX4" fmla="*/ 2287648 w 6795812"/>
              <a:gd name="connsiteY4" fmla="*/ 6872643 h 6880882"/>
              <a:gd name="connsiteX0" fmla="*/ 2287644 w 6795808"/>
              <a:gd name="connsiteY0" fmla="*/ 6872643 h 6880882"/>
              <a:gd name="connsiteX1" fmla="*/ 0 w 6795808"/>
              <a:gd name="connsiteY1" fmla="*/ 308 h 6880882"/>
              <a:gd name="connsiteX2" fmla="*/ 6790816 w 6795808"/>
              <a:gd name="connsiteY2" fmla="*/ 0 h 6880882"/>
              <a:gd name="connsiteX3" fmla="*/ 6795808 w 6795808"/>
              <a:gd name="connsiteY3" fmla="*/ 6880882 h 6880882"/>
              <a:gd name="connsiteX4" fmla="*/ 2287644 w 6795808"/>
              <a:gd name="connsiteY4" fmla="*/ 6872643 h 6880882"/>
              <a:gd name="connsiteX0" fmla="*/ 2287644 w 6795808"/>
              <a:gd name="connsiteY0" fmla="*/ 6872643 h 6880882"/>
              <a:gd name="connsiteX1" fmla="*/ 0 w 6795808"/>
              <a:gd name="connsiteY1" fmla="*/ 308 h 6880882"/>
              <a:gd name="connsiteX2" fmla="*/ 6790816 w 6795808"/>
              <a:gd name="connsiteY2" fmla="*/ 0 h 6880882"/>
              <a:gd name="connsiteX3" fmla="*/ 6795808 w 6795808"/>
              <a:gd name="connsiteY3" fmla="*/ 6880882 h 6880882"/>
              <a:gd name="connsiteX4" fmla="*/ 2287644 w 6795808"/>
              <a:gd name="connsiteY4" fmla="*/ 6872643 h 6880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808" h="6880882">
                <a:moveTo>
                  <a:pt x="2287644" y="6872643"/>
                </a:moveTo>
                <a:cubicBezTo>
                  <a:pt x="1549809" y="4584610"/>
                  <a:pt x="1322721" y="3902957"/>
                  <a:pt x="0" y="308"/>
                </a:cubicBezTo>
                <a:lnTo>
                  <a:pt x="6790816" y="0"/>
                </a:lnTo>
                <a:lnTo>
                  <a:pt x="6795808" y="6880882"/>
                </a:lnTo>
                <a:lnTo>
                  <a:pt x="2287644" y="6872643"/>
                </a:lnTo>
                <a:close/>
              </a:path>
            </a:pathLst>
          </a:custGeom>
          <a:solidFill>
            <a:schemeClr val="bg1">
              <a:lumMod val="85000"/>
            </a:schemeClr>
          </a:solidFill>
        </p:spPr>
        <p:txBody>
          <a:bodyPr anchor="ctr" anchorCtr="0">
            <a:normAutofit/>
          </a:bodyPr>
          <a:lstStyle>
            <a:lvl1pPr marL="0" indent="0" algn="ctr">
              <a:buNone/>
              <a:defRPr sz="5000" b="1"/>
            </a:lvl1pPr>
          </a:lstStyle>
          <a:p>
            <a:r>
              <a:rPr lang="de-DE" dirty="0"/>
              <a:t>BILD</a:t>
            </a:r>
          </a:p>
        </p:txBody>
      </p:sp>
      <p:sp>
        <p:nvSpPr>
          <p:cNvPr id="8" name="Datumsplatzhalter 3">
            <a:extLst>
              <a:ext uri="{FF2B5EF4-FFF2-40B4-BE49-F238E27FC236}">
                <a16:creationId xmlns:a16="http://schemas.microsoft.com/office/drawing/2014/main" id="{45B0323F-0877-84BF-0378-3847C022A119}"/>
              </a:ext>
            </a:extLst>
          </p:cNvPr>
          <p:cNvSpPr txBox="1">
            <a:spLocks/>
          </p:cNvSpPr>
          <p:nvPr/>
        </p:nvSpPr>
        <p:spPr>
          <a:xfrm>
            <a:off x="10588239" y="6356350"/>
            <a:ext cx="1291126" cy="365125"/>
          </a:xfrm>
          <a:prstGeom prst="rect">
            <a:avLst/>
          </a:prstGeom>
        </p:spPr>
        <p:txBody>
          <a:bodyPr vert="horz" lIns="91440" tIns="45720" rIns="91440" bIns="45720" rtlCol="0" anchor="ctr"/>
          <a:lstStyle>
            <a:defPPr>
              <a:defRPr lang="de-DE"/>
            </a:defPPr>
            <a:lvl1pPr marL="0" algn="l" defTabSz="914400" rtl="0" eaLnBrk="1" latinLnBrk="0" hangingPunct="1">
              <a:defRPr sz="1000" b="0" i="0" kern="1200">
                <a:solidFill>
                  <a:schemeClr val="tx1">
                    <a:tint val="82000"/>
                  </a:schemeClr>
                </a:solidFill>
                <a:latin typeface="Verdana Pro" panose="020B060403050404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52720FC-B201-B941-84CA-616A23EAF3E7}" type="slidenum">
              <a:rPr lang="de-DE" b="0" i="0" smtClean="0">
                <a:latin typeface="Calibri" panose="020F0502020204030204" pitchFamily="34" charset="0"/>
              </a:rPr>
              <a:t>‹Nr.›</a:t>
            </a:fld>
            <a:endParaRPr lang="de-DE" b="0" i="0" dirty="0">
              <a:latin typeface="Calibri" panose="020F0502020204030204" pitchFamily="34" charset="0"/>
            </a:endParaRPr>
          </a:p>
        </p:txBody>
      </p:sp>
      <p:pic>
        <p:nvPicPr>
          <p:cNvPr id="12" name="Grafik 11">
            <a:extLst>
              <a:ext uri="{FF2B5EF4-FFF2-40B4-BE49-F238E27FC236}">
                <a16:creationId xmlns:a16="http://schemas.microsoft.com/office/drawing/2014/main" id="{BB410373-EC17-E0E8-1F51-848A2A279F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078350" y="213650"/>
            <a:ext cx="900000" cy="900000"/>
          </a:xfrm>
          <a:prstGeom prst="rect">
            <a:avLst/>
          </a:prstGeom>
        </p:spPr>
      </p:pic>
      <p:sp>
        <p:nvSpPr>
          <p:cNvPr id="4" name="Titel 3">
            <a:extLst>
              <a:ext uri="{FF2B5EF4-FFF2-40B4-BE49-F238E27FC236}">
                <a16:creationId xmlns:a16="http://schemas.microsoft.com/office/drawing/2014/main" id="{9CDB197A-7A8A-3716-203E-09D94266C522}"/>
              </a:ext>
            </a:extLst>
          </p:cNvPr>
          <p:cNvSpPr>
            <a:spLocks noGrp="1"/>
          </p:cNvSpPr>
          <p:nvPr>
            <p:ph type="title" hasCustomPrompt="1"/>
          </p:nvPr>
        </p:nvSpPr>
        <p:spPr>
          <a:xfrm>
            <a:off x="360000" y="213651"/>
            <a:ext cx="4976771" cy="900000"/>
          </a:xfrm>
        </p:spPr>
        <p:txBody>
          <a:bodyPr anchor="ctr" anchorCtr="0"/>
          <a:lstStyle>
            <a:lvl1pPr>
              <a:defRPr>
                <a:gradFill>
                  <a:gsLst>
                    <a:gs pos="100000">
                      <a:schemeClr val="accent4"/>
                    </a:gs>
                    <a:gs pos="25000">
                      <a:schemeClr val="accent1"/>
                    </a:gs>
                  </a:gsLst>
                  <a:lin ang="0" scaled="0"/>
                </a:gradFill>
              </a:defRPr>
            </a:lvl1pPr>
          </a:lstStyle>
          <a:p>
            <a:r>
              <a:rPr lang="de-DE" dirty="0"/>
              <a:t>Überschrift</a:t>
            </a:r>
          </a:p>
        </p:txBody>
      </p:sp>
      <p:sp>
        <p:nvSpPr>
          <p:cNvPr id="6" name="Textplatzhalter 5">
            <a:extLst>
              <a:ext uri="{FF2B5EF4-FFF2-40B4-BE49-F238E27FC236}">
                <a16:creationId xmlns:a16="http://schemas.microsoft.com/office/drawing/2014/main" id="{0775A5C2-F3BA-9354-D71F-D81BCE040D78}"/>
              </a:ext>
            </a:extLst>
          </p:cNvPr>
          <p:cNvSpPr>
            <a:spLocks noGrp="1"/>
          </p:cNvSpPr>
          <p:nvPr>
            <p:ph type="body" sz="quarter" idx="12"/>
          </p:nvPr>
        </p:nvSpPr>
        <p:spPr>
          <a:xfrm>
            <a:off x="360000" y="1255713"/>
            <a:ext cx="4976771" cy="4854142"/>
          </a:xfrm>
        </p:spPr>
        <p:txBody>
          <a:bodyPr>
            <a:normAutofit/>
          </a:bodyPr>
          <a:lstStyle>
            <a:lvl1pPr>
              <a:lnSpc>
                <a:spcPct val="100000"/>
              </a:lnSpc>
              <a:defRPr sz="2500"/>
            </a:lvl1pPr>
            <a:lvl2pPr>
              <a:lnSpc>
                <a:spcPct val="100000"/>
              </a:lnSpc>
              <a:defRPr sz="2500"/>
            </a:lvl2pPr>
            <a:lvl3pPr>
              <a:lnSpc>
                <a:spcPct val="100000"/>
              </a:lnSpc>
              <a:defRPr sz="2500"/>
            </a:lvl3pPr>
            <a:lvl4pPr>
              <a:lnSpc>
                <a:spcPct val="100000"/>
              </a:lnSpc>
              <a:defRPr sz="2500"/>
            </a:lvl4pPr>
            <a:lvl5pPr>
              <a:lnSpc>
                <a:spcPct val="100000"/>
              </a:lnSpc>
              <a:defRPr sz="25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Fußzeilenplatzhalter 1">
            <a:extLst>
              <a:ext uri="{FF2B5EF4-FFF2-40B4-BE49-F238E27FC236}">
                <a16:creationId xmlns:a16="http://schemas.microsoft.com/office/drawing/2014/main" id="{6EABD8D5-BD34-3809-89C6-48A551C3D9F4}"/>
              </a:ext>
            </a:extLst>
          </p:cNvPr>
          <p:cNvSpPr>
            <a:spLocks noGrp="1"/>
          </p:cNvSpPr>
          <p:nvPr>
            <p:ph type="ftr" sz="quarter" idx="14"/>
          </p:nvPr>
        </p:nvSpPr>
        <p:spPr/>
        <p:txBody>
          <a:bodyPr/>
          <a:lstStyle/>
          <a:p>
            <a:r>
              <a:rPr lang="de-DE"/>
              <a:t>Präsentationstitel | Verfasser*in</a:t>
            </a:r>
            <a:endParaRPr lang="de-DE" dirty="0"/>
          </a:p>
        </p:txBody>
      </p:sp>
    </p:spTree>
    <p:extLst>
      <p:ext uri="{BB962C8B-B14F-4D97-AF65-F5344CB8AC3E}">
        <p14:creationId xmlns:p14="http://schemas.microsoft.com/office/powerpoint/2010/main" val="23705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EE8ED3-0E27-1973-51C0-97088985B5F0}"/>
              </a:ext>
            </a:extLst>
          </p:cNvPr>
          <p:cNvSpPr>
            <a:spLocks noGrp="1"/>
          </p:cNvSpPr>
          <p:nvPr>
            <p:ph type="title" hasCustomPrompt="1"/>
          </p:nvPr>
        </p:nvSpPr>
        <p:spPr>
          <a:xfrm>
            <a:off x="360000" y="280891"/>
            <a:ext cx="10202602" cy="863120"/>
          </a:xfrm>
        </p:spPr>
        <p:txBody>
          <a:bodyPr anchor="ctr" anchorCtr="0"/>
          <a:lstStyle>
            <a:lvl1pPr>
              <a:defRPr>
                <a:gradFill>
                  <a:gsLst>
                    <a:gs pos="100000">
                      <a:schemeClr val="accent4"/>
                    </a:gs>
                    <a:gs pos="25000">
                      <a:schemeClr val="accent1"/>
                    </a:gs>
                  </a:gsLst>
                  <a:lin ang="0" scaled="0"/>
                </a:gradFill>
              </a:defRPr>
            </a:lvl1pPr>
          </a:lstStyle>
          <a:p>
            <a:r>
              <a:rPr lang="de-DE" dirty="0"/>
              <a:t>Folientitel hinzufügen</a:t>
            </a:r>
          </a:p>
        </p:txBody>
      </p:sp>
      <p:sp>
        <p:nvSpPr>
          <p:cNvPr id="3" name="Inhaltsplatzhalter 2">
            <a:extLst>
              <a:ext uri="{FF2B5EF4-FFF2-40B4-BE49-F238E27FC236}">
                <a16:creationId xmlns:a16="http://schemas.microsoft.com/office/drawing/2014/main" id="{0FF27789-6EC5-95D6-BB1D-FEE566D534CD}"/>
              </a:ext>
            </a:extLst>
          </p:cNvPr>
          <p:cNvSpPr>
            <a:spLocks noGrp="1"/>
          </p:cNvSpPr>
          <p:nvPr>
            <p:ph sz="half" idx="1"/>
          </p:nvPr>
        </p:nvSpPr>
        <p:spPr>
          <a:xfrm>
            <a:off x="360000" y="1612669"/>
            <a:ext cx="5659800" cy="4564294"/>
          </a:xfrm>
        </p:spPr>
        <p:txBody>
          <a:bodyPr>
            <a:normAutofit/>
          </a:bodyPr>
          <a:lstStyle>
            <a:lvl1pPr>
              <a:defRPr sz="2500" b="0" i="0">
                <a:latin typeface="Calibri" panose="020F0502020204030204" pitchFamily="34" charset="0"/>
              </a:defRPr>
            </a:lvl1pPr>
            <a:lvl2pPr>
              <a:defRPr sz="2500" b="0" i="0">
                <a:latin typeface="Calibri" panose="020F0502020204030204" pitchFamily="34" charset="0"/>
              </a:defRPr>
            </a:lvl2pPr>
            <a:lvl3pPr>
              <a:defRPr sz="2500" b="0" i="0">
                <a:latin typeface="Calibri" panose="020F0502020204030204" pitchFamily="34" charset="0"/>
              </a:defRPr>
            </a:lvl3pPr>
            <a:lvl4pPr>
              <a:defRPr sz="2500" b="0" i="0">
                <a:latin typeface="Calibri" panose="020F0502020204030204" pitchFamily="34" charset="0"/>
              </a:defRPr>
            </a:lvl4pPr>
            <a:lvl5pPr>
              <a:defRPr sz="2500" b="0" i="0">
                <a:latin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E10914BA-4842-B91C-F7C9-E88F92B7F68F}"/>
              </a:ext>
            </a:extLst>
          </p:cNvPr>
          <p:cNvSpPr>
            <a:spLocks noGrp="1"/>
          </p:cNvSpPr>
          <p:nvPr>
            <p:ph sz="half" idx="2"/>
          </p:nvPr>
        </p:nvSpPr>
        <p:spPr>
          <a:xfrm>
            <a:off x="6172199" y="1612669"/>
            <a:ext cx="5659799" cy="4564294"/>
          </a:xfrm>
        </p:spPr>
        <p:txBody>
          <a:bodyPr>
            <a:normAutofit/>
          </a:bodyPr>
          <a:lstStyle>
            <a:lvl1pPr>
              <a:defRPr sz="2500" b="0" i="0">
                <a:latin typeface="Calibri" panose="020F0502020204030204" pitchFamily="34" charset="0"/>
              </a:defRPr>
            </a:lvl1pPr>
            <a:lvl2pPr>
              <a:defRPr sz="2500" b="0" i="0">
                <a:latin typeface="Calibri" panose="020F0502020204030204" pitchFamily="34" charset="0"/>
              </a:defRPr>
            </a:lvl2pPr>
            <a:lvl3pPr>
              <a:defRPr sz="2500" b="0" i="0">
                <a:latin typeface="Calibri" panose="020F0502020204030204" pitchFamily="34" charset="0"/>
              </a:defRPr>
            </a:lvl3pPr>
            <a:lvl4pPr>
              <a:defRPr sz="2500" b="0" i="0">
                <a:latin typeface="Calibri" panose="020F0502020204030204" pitchFamily="34" charset="0"/>
              </a:defRPr>
            </a:lvl4pPr>
            <a:lvl5pPr>
              <a:defRPr sz="2500" b="0" i="0">
                <a:latin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2AD04D7E-9B00-DE7C-BD4A-8D1AEDBD2D87}"/>
              </a:ext>
            </a:extLst>
          </p:cNvPr>
          <p:cNvSpPr>
            <a:spLocks noGrp="1"/>
          </p:cNvSpPr>
          <p:nvPr>
            <p:ph type="ftr" sz="quarter" idx="10"/>
          </p:nvPr>
        </p:nvSpPr>
        <p:spPr/>
        <p:txBody>
          <a:bodyPr/>
          <a:lstStyle/>
          <a:p>
            <a:r>
              <a:rPr lang="de-DE"/>
              <a:t>Präsentationstitel | Verfasser*in</a:t>
            </a:r>
            <a:endParaRPr lang="de-DE" dirty="0"/>
          </a:p>
        </p:txBody>
      </p:sp>
    </p:spTree>
    <p:extLst>
      <p:ext uri="{BB962C8B-B14F-4D97-AF65-F5344CB8AC3E}">
        <p14:creationId xmlns:p14="http://schemas.microsoft.com/office/powerpoint/2010/main" val="2207811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8794EF-055E-45DA-DB1A-D65C1BE33FB4}"/>
              </a:ext>
            </a:extLst>
          </p:cNvPr>
          <p:cNvSpPr>
            <a:spLocks noGrp="1"/>
          </p:cNvSpPr>
          <p:nvPr>
            <p:ph type="title"/>
          </p:nvPr>
        </p:nvSpPr>
        <p:spPr>
          <a:noFill/>
        </p:spPr>
        <p:txBody>
          <a:bodyPr/>
          <a:lstStyle>
            <a:lvl1pPr>
              <a:defRPr>
                <a:gradFill>
                  <a:gsLst>
                    <a:gs pos="100000">
                      <a:schemeClr val="accent4"/>
                    </a:gs>
                    <a:gs pos="25000">
                      <a:schemeClr val="accent1"/>
                    </a:gs>
                  </a:gsLst>
                  <a:lin ang="0" scaled="0"/>
                </a:gradFill>
              </a:defRPr>
            </a:lvl1pPr>
          </a:lstStyle>
          <a:p>
            <a:r>
              <a:rPr lang="de-DE" dirty="0"/>
              <a:t>Mastertitelformat bearbeiten</a:t>
            </a:r>
          </a:p>
        </p:txBody>
      </p:sp>
      <p:sp>
        <p:nvSpPr>
          <p:cNvPr id="3" name="Fußzeilenplatzhalter 2">
            <a:extLst>
              <a:ext uri="{FF2B5EF4-FFF2-40B4-BE49-F238E27FC236}">
                <a16:creationId xmlns:a16="http://schemas.microsoft.com/office/drawing/2014/main" id="{5B4449BD-4CAB-D509-589D-1EA8DC4058CC}"/>
              </a:ext>
            </a:extLst>
          </p:cNvPr>
          <p:cNvSpPr>
            <a:spLocks noGrp="1"/>
          </p:cNvSpPr>
          <p:nvPr>
            <p:ph type="ftr" sz="quarter" idx="10"/>
          </p:nvPr>
        </p:nvSpPr>
        <p:spPr/>
        <p:txBody>
          <a:bodyPr/>
          <a:lstStyle/>
          <a:p>
            <a:r>
              <a:rPr lang="de-DE"/>
              <a:t>Präsentationstitel | Verfasser*in</a:t>
            </a:r>
            <a:endParaRPr lang="de-DE" dirty="0"/>
          </a:p>
        </p:txBody>
      </p:sp>
    </p:spTree>
    <p:extLst>
      <p:ext uri="{BB962C8B-B14F-4D97-AF65-F5344CB8AC3E}">
        <p14:creationId xmlns:p14="http://schemas.microsoft.com/office/powerpoint/2010/main" val="3292636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4BEE9805-6D45-2556-CF18-25F56CD7151B}"/>
              </a:ext>
            </a:extLst>
          </p:cNvPr>
          <p:cNvSpPr>
            <a:spLocks noGrp="1"/>
          </p:cNvSpPr>
          <p:nvPr>
            <p:ph type="ftr" sz="quarter" idx="10"/>
          </p:nvPr>
        </p:nvSpPr>
        <p:spPr/>
        <p:txBody>
          <a:bodyPr/>
          <a:lstStyle/>
          <a:p>
            <a:r>
              <a:rPr lang="de-DE"/>
              <a:t>Präsentationstitel | Verfasser*in</a:t>
            </a:r>
            <a:endParaRPr lang="de-DE" dirty="0"/>
          </a:p>
        </p:txBody>
      </p:sp>
    </p:spTree>
    <p:extLst>
      <p:ext uri="{BB962C8B-B14F-4D97-AF65-F5344CB8AC3E}">
        <p14:creationId xmlns:p14="http://schemas.microsoft.com/office/powerpoint/2010/main" val="666962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7F12204-5896-5E2D-3C1E-F248B7107CBB}"/>
              </a:ext>
            </a:extLst>
          </p:cNvPr>
          <p:cNvSpPr>
            <a:spLocks noGrp="1"/>
          </p:cNvSpPr>
          <p:nvPr>
            <p:ph type="title"/>
          </p:nvPr>
        </p:nvSpPr>
        <p:spPr>
          <a:xfrm>
            <a:off x="360000" y="213651"/>
            <a:ext cx="10202602" cy="863120"/>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C5CD948E-0BCB-8D37-F815-4766F4492683}"/>
              </a:ext>
            </a:extLst>
          </p:cNvPr>
          <p:cNvSpPr>
            <a:spLocks noGrp="1"/>
          </p:cNvSpPr>
          <p:nvPr>
            <p:ph type="body" idx="1"/>
          </p:nvPr>
        </p:nvSpPr>
        <p:spPr>
          <a:xfrm>
            <a:off x="360000" y="1461331"/>
            <a:ext cx="11618350" cy="471563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8" name="Grafik 7">
            <a:extLst>
              <a:ext uri="{FF2B5EF4-FFF2-40B4-BE49-F238E27FC236}">
                <a16:creationId xmlns:a16="http://schemas.microsoft.com/office/drawing/2014/main" id="{5857BA09-B1EE-3BE4-B86A-429376A0A77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1078350" y="213650"/>
            <a:ext cx="900000" cy="900000"/>
          </a:xfrm>
          <a:prstGeom prst="rect">
            <a:avLst/>
          </a:prstGeom>
        </p:spPr>
      </p:pic>
      <p:sp>
        <p:nvSpPr>
          <p:cNvPr id="5" name="Fußzeilenplatzhalter 4">
            <a:extLst>
              <a:ext uri="{FF2B5EF4-FFF2-40B4-BE49-F238E27FC236}">
                <a16:creationId xmlns:a16="http://schemas.microsoft.com/office/drawing/2014/main" id="{22FC77AB-89EB-875D-ACB1-58D6A7F85499}"/>
              </a:ext>
            </a:extLst>
          </p:cNvPr>
          <p:cNvSpPr>
            <a:spLocks noGrp="1"/>
          </p:cNvSpPr>
          <p:nvPr>
            <p:ph type="ftr" sz="quarter" idx="3"/>
          </p:nvPr>
        </p:nvSpPr>
        <p:spPr>
          <a:xfrm>
            <a:off x="360000" y="6356350"/>
            <a:ext cx="10313542" cy="365125"/>
          </a:xfrm>
          <a:prstGeom prst="rect">
            <a:avLst/>
          </a:prstGeom>
        </p:spPr>
        <p:txBody>
          <a:bodyPr vert="horz" lIns="91440" tIns="45720" rIns="91440" bIns="45720" rtlCol="0" anchor="ctr"/>
          <a:lstStyle>
            <a:lvl1pPr algn="l">
              <a:defRPr sz="1200" b="0" i="0">
                <a:solidFill>
                  <a:schemeClr val="tx1">
                    <a:tint val="82000"/>
                  </a:schemeClr>
                </a:solidFill>
                <a:latin typeface="Calibri" panose="020F0502020204030204" pitchFamily="34" charset="0"/>
              </a:defRPr>
            </a:lvl1pPr>
          </a:lstStyle>
          <a:p>
            <a:r>
              <a:rPr lang="de-DE" dirty="0"/>
              <a:t>Präsentationstitel | Verfasser*in</a:t>
            </a:r>
          </a:p>
        </p:txBody>
      </p:sp>
    </p:spTree>
    <p:extLst>
      <p:ext uri="{BB962C8B-B14F-4D97-AF65-F5344CB8AC3E}">
        <p14:creationId xmlns:p14="http://schemas.microsoft.com/office/powerpoint/2010/main" val="18083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4" r:id="rId6"/>
    <p:sldLayoutId id="2147483655" r:id="rId7"/>
  </p:sldLayoutIdLst>
  <p:hf sldNum="0" hdr="0" dt="0"/>
  <p:txStyles>
    <p:title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Systemschrift Normal"/>
        <a:buChar char="&gt;"/>
        <a:defRPr sz="3000" b="0" i="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chemeClr val="accent1"/>
        </a:buClr>
        <a:buFont typeface="Systemschrift Normal"/>
        <a:buChar char="&gt;"/>
        <a:defRPr sz="2500" b="0" i="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chemeClr val="accent1"/>
        </a:buClr>
        <a:buFont typeface="Systemschrift Normal"/>
        <a:buChar char="&gt;"/>
        <a:defRPr sz="2000" b="0" i="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chemeClr val="accent1"/>
        </a:buClr>
        <a:buFont typeface="Systemschrift Normal"/>
        <a:buChar char="&gt;"/>
        <a:defRPr sz="1500" b="0" i="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chemeClr val="accent1"/>
        </a:buClr>
        <a:buFont typeface="Systemschrift Normal"/>
        <a:buChar char="&gt;"/>
        <a:defRPr sz="15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sv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99217-3770-84C5-45CC-AC1DC1C8F670}"/>
            </a:ext>
          </a:extLst>
        </p:cNvPr>
        <p:cNvGrpSpPr/>
        <p:nvPr/>
      </p:nvGrpSpPr>
      <p:grpSpPr>
        <a:xfrm>
          <a:off x="0" y="0"/>
          <a:ext cx="0" cy="0"/>
          <a:chOff x="0" y="0"/>
          <a:chExt cx="0" cy="0"/>
        </a:xfrm>
      </p:grpSpPr>
      <p:pic>
        <p:nvPicPr>
          <p:cNvPr id="9" name="Grafik 8">
            <a:extLst>
              <a:ext uri="{FF2B5EF4-FFF2-40B4-BE49-F238E27FC236}">
                <a16:creationId xmlns:a16="http://schemas.microsoft.com/office/drawing/2014/main" id="{67F6E713-A9BC-89F6-9181-32EA742FFC6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27552" y="133333"/>
            <a:ext cx="11936895" cy="6519650"/>
          </a:xfrm>
          <a:prstGeom prst="rect">
            <a:avLst/>
          </a:prstGeom>
        </p:spPr>
      </p:pic>
      <p:sp>
        <p:nvSpPr>
          <p:cNvPr id="2" name="Titel 1">
            <a:extLst>
              <a:ext uri="{FF2B5EF4-FFF2-40B4-BE49-F238E27FC236}">
                <a16:creationId xmlns:a16="http://schemas.microsoft.com/office/drawing/2014/main" id="{0A877042-9554-BF5E-0F66-126B76784B9F}"/>
              </a:ext>
            </a:extLst>
          </p:cNvPr>
          <p:cNvSpPr>
            <a:spLocks noGrp="1"/>
          </p:cNvSpPr>
          <p:nvPr>
            <p:ph type="title"/>
          </p:nvPr>
        </p:nvSpPr>
        <p:spPr>
          <a:xfrm>
            <a:off x="291176" y="304006"/>
            <a:ext cx="9914708" cy="1459380"/>
          </a:xfrm>
          <a:solidFill>
            <a:schemeClr val="accent1"/>
          </a:solidFill>
        </p:spPr>
        <p:txBody>
          <a:bodyPr>
            <a:normAutofit/>
          </a:bodyPr>
          <a:lstStyle/>
          <a:p>
            <a:r>
              <a:rPr lang="de-DE" cap="none" dirty="0">
                <a:solidFill>
                  <a:schemeClr val="bg1"/>
                </a:solidFill>
              </a:rPr>
              <a:t>Die Rente retten?</a:t>
            </a:r>
            <a:br>
              <a:rPr lang="de-DE" cap="none" dirty="0">
                <a:solidFill>
                  <a:schemeClr val="bg1"/>
                </a:solidFill>
              </a:rPr>
            </a:br>
            <a:r>
              <a:rPr lang="de-DE" cap="none" dirty="0">
                <a:solidFill>
                  <a:schemeClr val="bg1"/>
                </a:solidFill>
              </a:rPr>
              <a:t>JA – aber nicht so!</a:t>
            </a:r>
          </a:p>
        </p:txBody>
      </p:sp>
      <p:pic>
        <p:nvPicPr>
          <p:cNvPr id="5" name="Grafik 4">
            <a:extLst>
              <a:ext uri="{FF2B5EF4-FFF2-40B4-BE49-F238E27FC236}">
                <a16:creationId xmlns:a16="http://schemas.microsoft.com/office/drawing/2014/main" id="{E2E616C5-0D71-743A-EFCB-158CD25BE5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46001" y="304006"/>
            <a:ext cx="1459380" cy="1459380"/>
          </a:xfrm>
          <a:prstGeom prst="rect">
            <a:avLst/>
          </a:prstGeom>
        </p:spPr>
      </p:pic>
      <p:sp>
        <p:nvSpPr>
          <p:cNvPr id="10" name="Titel 1">
            <a:extLst>
              <a:ext uri="{FF2B5EF4-FFF2-40B4-BE49-F238E27FC236}">
                <a16:creationId xmlns:a16="http://schemas.microsoft.com/office/drawing/2014/main" id="{D6ED2A67-1163-CB28-2F47-401973E502D5}"/>
              </a:ext>
            </a:extLst>
          </p:cNvPr>
          <p:cNvSpPr txBox="1">
            <a:spLocks/>
          </p:cNvSpPr>
          <p:nvPr/>
        </p:nvSpPr>
        <p:spPr>
          <a:xfrm>
            <a:off x="291175" y="3614178"/>
            <a:ext cx="4320153" cy="650160"/>
          </a:xfrm>
          <a:prstGeom prst="rect">
            <a:avLst/>
          </a:prstGeom>
          <a:solidFill>
            <a:schemeClr val="accent1"/>
          </a:solidFill>
        </p:spPr>
        <p:txBody>
          <a:bodyPr vert="horz" wrap="square" lIns="10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4000" cap="none" dirty="0">
                <a:solidFill>
                  <a:schemeClr val="bg1"/>
                </a:solidFill>
              </a:rPr>
              <a:t>Das lehnen wir ab:</a:t>
            </a:r>
          </a:p>
        </p:txBody>
      </p:sp>
      <p:sp>
        <p:nvSpPr>
          <p:cNvPr id="11" name="Titel 1">
            <a:extLst>
              <a:ext uri="{FF2B5EF4-FFF2-40B4-BE49-F238E27FC236}">
                <a16:creationId xmlns:a16="http://schemas.microsoft.com/office/drawing/2014/main" id="{FF65E2FC-22CD-4237-A85A-31FCB7E75C86}"/>
              </a:ext>
            </a:extLst>
          </p:cNvPr>
          <p:cNvSpPr txBox="1">
            <a:spLocks/>
          </p:cNvSpPr>
          <p:nvPr/>
        </p:nvSpPr>
        <p:spPr>
          <a:xfrm>
            <a:off x="291176" y="4356770"/>
            <a:ext cx="4585624" cy="460877"/>
          </a:xfrm>
          <a:prstGeom prst="rect">
            <a:avLst/>
          </a:prstGeom>
          <a:solidFill>
            <a:schemeClr val="accent1"/>
          </a:solidFill>
        </p:spPr>
        <p:txBody>
          <a:bodyPr vert="horz" wrap="square" lIns="10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Erhöhung der Regelaltersgrenze</a:t>
            </a:r>
          </a:p>
        </p:txBody>
      </p:sp>
      <p:sp>
        <p:nvSpPr>
          <p:cNvPr id="12" name="Titel 1">
            <a:extLst>
              <a:ext uri="{FF2B5EF4-FFF2-40B4-BE49-F238E27FC236}">
                <a16:creationId xmlns:a16="http://schemas.microsoft.com/office/drawing/2014/main" id="{8358F01A-FE24-C9FD-8792-E95E771D9A99}"/>
              </a:ext>
            </a:extLst>
          </p:cNvPr>
          <p:cNvSpPr txBox="1">
            <a:spLocks/>
          </p:cNvSpPr>
          <p:nvPr/>
        </p:nvSpPr>
        <p:spPr>
          <a:xfrm>
            <a:off x="291174" y="4910079"/>
            <a:ext cx="7417726" cy="460877"/>
          </a:xfrm>
          <a:prstGeom prst="rect">
            <a:avLst/>
          </a:prstGeom>
          <a:solidFill>
            <a:schemeClr val="accent1"/>
          </a:solidFill>
        </p:spPr>
        <p:txBody>
          <a:bodyPr vert="horz" wrap="square" lIns="10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Abschaffung der abschlagsfreien Rente nach 45 Jahren</a:t>
            </a:r>
          </a:p>
        </p:txBody>
      </p:sp>
      <p:sp>
        <p:nvSpPr>
          <p:cNvPr id="13" name="Titel 1">
            <a:extLst>
              <a:ext uri="{FF2B5EF4-FFF2-40B4-BE49-F238E27FC236}">
                <a16:creationId xmlns:a16="http://schemas.microsoft.com/office/drawing/2014/main" id="{5E45BF4C-7F46-40DE-50CC-D7989AEC7140}"/>
              </a:ext>
            </a:extLst>
          </p:cNvPr>
          <p:cNvSpPr txBox="1">
            <a:spLocks/>
          </p:cNvSpPr>
          <p:nvPr/>
        </p:nvSpPr>
        <p:spPr>
          <a:xfrm>
            <a:off x="291175" y="5463388"/>
            <a:ext cx="5436525" cy="460877"/>
          </a:xfrm>
          <a:prstGeom prst="rect">
            <a:avLst/>
          </a:prstGeom>
          <a:solidFill>
            <a:schemeClr val="accent1"/>
          </a:solidFill>
        </p:spPr>
        <p:txBody>
          <a:bodyPr vert="horz" wrap="square" lIns="10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Verschlechterung bei der Altersteilzeit</a:t>
            </a:r>
          </a:p>
        </p:txBody>
      </p:sp>
      <p:sp>
        <p:nvSpPr>
          <p:cNvPr id="14" name="Titel 1">
            <a:extLst>
              <a:ext uri="{FF2B5EF4-FFF2-40B4-BE49-F238E27FC236}">
                <a16:creationId xmlns:a16="http://schemas.microsoft.com/office/drawing/2014/main" id="{DE3C2465-3A69-1725-8CE5-88D921549BCC}"/>
              </a:ext>
            </a:extLst>
          </p:cNvPr>
          <p:cNvSpPr txBox="1">
            <a:spLocks/>
          </p:cNvSpPr>
          <p:nvPr/>
        </p:nvSpPr>
        <p:spPr>
          <a:xfrm>
            <a:off x="291175" y="6016697"/>
            <a:ext cx="3671225" cy="460877"/>
          </a:xfrm>
          <a:prstGeom prst="rect">
            <a:avLst/>
          </a:prstGeom>
          <a:solidFill>
            <a:schemeClr val="accent1"/>
          </a:solidFill>
        </p:spPr>
        <p:txBody>
          <a:bodyPr vert="horz" wrap="square" lIns="10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Absenkung Rentenniveau</a:t>
            </a:r>
          </a:p>
        </p:txBody>
      </p:sp>
      <p:sp>
        <p:nvSpPr>
          <p:cNvPr id="15" name="Oval 14">
            <a:extLst>
              <a:ext uri="{FF2B5EF4-FFF2-40B4-BE49-F238E27FC236}">
                <a16:creationId xmlns:a16="http://schemas.microsoft.com/office/drawing/2014/main" id="{DCCE692B-0B1C-CC66-00C4-7033377CE99D}"/>
              </a:ext>
            </a:extLst>
          </p:cNvPr>
          <p:cNvSpPr/>
          <p:nvPr/>
        </p:nvSpPr>
        <p:spPr>
          <a:xfrm rot="21180145">
            <a:off x="8770375" y="3844413"/>
            <a:ext cx="3013587" cy="301358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4000"/>
              </a:lnSpc>
            </a:pPr>
            <a:r>
              <a:rPr lang="de-DE" sz="4000" b="1" dirty="0">
                <a:solidFill>
                  <a:schemeClr val="accent1"/>
                </a:solidFill>
              </a:rPr>
              <a:t>NICHT </a:t>
            </a:r>
            <a:br>
              <a:rPr lang="de-DE" sz="4000" b="1" dirty="0">
                <a:solidFill>
                  <a:schemeClr val="accent1"/>
                </a:solidFill>
              </a:rPr>
            </a:br>
            <a:r>
              <a:rPr lang="de-DE" sz="4000" b="1" dirty="0">
                <a:solidFill>
                  <a:schemeClr val="accent1"/>
                </a:solidFill>
              </a:rPr>
              <a:t>MIT UNS!</a:t>
            </a:r>
          </a:p>
        </p:txBody>
      </p:sp>
    </p:spTree>
    <p:extLst>
      <p:ext uri="{BB962C8B-B14F-4D97-AF65-F5344CB8AC3E}">
        <p14:creationId xmlns:p14="http://schemas.microsoft.com/office/powerpoint/2010/main" val="349973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49267-E684-023B-8D75-2BD672F689CB}"/>
            </a:ext>
          </a:extLst>
        </p:cNvPr>
        <p:cNvGrpSpPr/>
        <p:nvPr/>
      </p:nvGrpSpPr>
      <p:grpSpPr>
        <a:xfrm>
          <a:off x="0" y="0"/>
          <a:ext cx="0" cy="0"/>
          <a:chOff x="0" y="0"/>
          <a:chExt cx="0" cy="0"/>
        </a:xfrm>
      </p:grpSpPr>
      <p:sp>
        <p:nvSpPr>
          <p:cNvPr id="3" name="Rechteck 2">
            <a:extLst>
              <a:ext uri="{FF2B5EF4-FFF2-40B4-BE49-F238E27FC236}">
                <a16:creationId xmlns:a16="http://schemas.microsoft.com/office/drawing/2014/main" id="{30FE4793-B992-FE7E-BF10-A9602223BAD4}"/>
              </a:ext>
            </a:extLst>
          </p:cNvPr>
          <p:cNvSpPr>
            <a:spLocks noGrp="1" noRot="1" noMove="1" noResize="1" noEditPoints="1" noAdjustHandles="1" noChangeArrowheads="1" noChangeShapeType="1"/>
          </p:cNvSpPr>
          <p:nvPr/>
        </p:nvSpPr>
        <p:spPr>
          <a:xfrm>
            <a:off x="127552" y="169175"/>
            <a:ext cx="11936895" cy="651965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Grafik 18">
            <a:extLst>
              <a:ext uri="{FF2B5EF4-FFF2-40B4-BE49-F238E27FC236}">
                <a16:creationId xmlns:a16="http://schemas.microsoft.com/office/drawing/2014/main" id="{2E6466FC-E404-0D64-EDF1-92738194375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53572" y="-225341"/>
            <a:ext cx="2329523" cy="4948111"/>
          </a:xfrm>
          <a:prstGeom prst="rect">
            <a:avLst/>
          </a:prstGeom>
        </p:spPr>
      </p:pic>
      <p:pic>
        <p:nvPicPr>
          <p:cNvPr id="17" name="Grafik 16">
            <a:extLst>
              <a:ext uri="{FF2B5EF4-FFF2-40B4-BE49-F238E27FC236}">
                <a16:creationId xmlns:a16="http://schemas.microsoft.com/office/drawing/2014/main" id="{BDABFC51-0594-A8A2-DEE4-3E07CA8C45C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377527">
            <a:off x="8611367" y="3353105"/>
            <a:ext cx="3600000" cy="3651160"/>
          </a:xfrm>
          <a:prstGeom prst="ellipse">
            <a:avLst/>
          </a:prstGeom>
        </p:spPr>
      </p:pic>
      <p:pic>
        <p:nvPicPr>
          <p:cNvPr id="4" name="Grafik 3">
            <a:extLst>
              <a:ext uri="{FF2B5EF4-FFF2-40B4-BE49-F238E27FC236}">
                <a16:creationId xmlns:a16="http://schemas.microsoft.com/office/drawing/2014/main" id="{9B4960EB-BE9D-335D-BCA3-4C8E04292D4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21361" y="304006"/>
            <a:ext cx="984020" cy="984020"/>
          </a:xfrm>
          <a:prstGeom prst="rect">
            <a:avLst/>
          </a:prstGeom>
        </p:spPr>
      </p:pic>
      <p:sp>
        <p:nvSpPr>
          <p:cNvPr id="6" name="Textfeld 5">
            <a:extLst>
              <a:ext uri="{FF2B5EF4-FFF2-40B4-BE49-F238E27FC236}">
                <a16:creationId xmlns:a16="http://schemas.microsoft.com/office/drawing/2014/main" id="{AC66BC04-547E-BD70-605E-39ECFD16D4A0}"/>
              </a:ext>
            </a:extLst>
          </p:cNvPr>
          <p:cNvSpPr txBox="1"/>
          <p:nvPr/>
        </p:nvSpPr>
        <p:spPr>
          <a:xfrm>
            <a:off x="286619" y="304006"/>
            <a:ext cx="7217041" cy="1323439"/>
          </a:xfrm>
          <a:prstGeom prst="rect">
            <a:avLst/>
          </a:prstGeom>
          <a:noFill/>
        </p:spPr>
        <p:txBody>
          <a:bodyPr wrap="square">
            <a:spAutoFit/>
          </a:bodyPr>
          <a:lstStyle/>
          <a:p>
            <a:pPr>
              <a:buNone/>
            </a:pPr>
            <a:r>
              <a:rPr lang="de-DE" sz="8000" b="1" dirty="0">
                <a:solidFill>
                  <a:schemeClr val="accent1"/>
                </a:solidFill>
                <a:effectLst/>
                <a:latin typeface="+mj-lt"/>
              </a:rPr>
              <a:t>WIR FORDERN!</a:t>
            </a:r>
            <a:endParaRPr lang="de-DE" sz="8000" dirty="0">
              <a:solidFill>
                <a:schemeClr val="accent1"/>
              </a:solidFill>
              <a:effectLst/>
              <a:latin typeface="+mj-lt"/>
            </a:endParaRPr>
          </a:p>
        </p:txBody>
      </p:sp>
      <p:sp>
        <p:nvSpPr>
          <p:cNvPr id="7" name="Titel 1">
            <a:extLst>
              <a:ext uri="{FF2B5EF4-FFF2-40B4-BE49-F238E27FC236}">
                <a16:creationId xmlns:a16="http://schemas.microsoft.com/office/drawing/2014/main" id="{D1A03985-3A51-3557-1A4C-8D6DCF9A82F8}"/>
              </a:ext>
            </a:extLst>
          </p:cNvPr>
          <p:cNvSpPr txBox="1">
            <a:spLocks/>
          </p:cNvSpPr>
          <p:nvPr/>
        </p:nvSpPr>
        <p:spPr>
          <a:xfrm>
            <a:off x="129301" y="1844423"/>
            <a:ext cx="5344399" cy="460877"/>
          </a:xfrm>
          <a:prstGeom prst="rect">
            <a:avLst/>
          </a:prstGeom>
          <a:solidFill>
            <a:schemeClr val="accent4"/>
          </a:solidFill>
        </p:spPr>
        <p:txBody>
          <a:bodyPr vert="horz" wrap="square" lIns="28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Flexibel und selbstbestimmt in Rente</a:t>
            </a:r>
          </a:p>
        </p:txBody>
      </p:sp>
      <p:sp>
        <p:nvSpPr>
          <p:cNvPr id="8" name="Titel 1">
            <a:extLst>
              <a:ext uri="{FF2B5EF4-FFF2-40B4-BE49-F238E27FC236}">
                <a16:creationId xmlns:a16="http://schemas.microsoft.com/office/drawing/2014/main" id="{18D8D6C4-C30E-470A-F8C5-57F6B5C436D8}"/>
              </a:ext>
            </a:extLst>
          </p:cNvPr>
          <p:cNvSpPr txBox="1">
            <a:spLocks/>
          </p:cNvSpPr>
          <p:nvPr/>
        </p:nvSpPr>
        <p:spPr>
          <a:xfrm>
            <a:off x="129300" y="2404861"/>
            <a:ext cx="8862300" cy="460877"/>
          </a:xfrm>
          <a:prstGeom prst="rect">
            <a:avLst/>
          </a:prstGeom>
          <a:solidFill>
            <a:schemeClr val="accent1"/>
          </a:solidFill>
        </p:spPr>
        <p:txBody>
          <a:bodyPr vert="horz" wrap="square" lIns="28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Finger weg von Altersteilzeit und abschlagsfreiem Rentenzugang</a:t>
            </a:r>
          </a:p>
        </p:txBody>
      </p:sp>
      <p:sp>
        <p:nvSpPr>
          <p:cNvPr id="9" name="Titel 1">
            <a:extLst>
              <a:ext uri="{FF2B5EF4-FFF2-40B4-BE49-F238E27FC236}">
                <a16:creationId xmlns:a16="http://schemas.microsoft.com/office/drawing/2014/main" id="{14E57915-3919-D694-680E-6819E252178D}"/>
              </a:ext>
            </a:extLst>
          </p:cNvPr>
          <p:cNvSpPr txBox="1">
            <a:spLocks/>
          </p:cNvSpPr>
          <p:nvPr/>
        </p:nvSpPr>
        <p:spPr>
          <a:xfrm>
            <a:off x="129301" y="2965299"/>
            <a:ext cx="9878299" cy="460877"/>
          </a:xfrm>
          <a:prstGeom prst="rect">
            <a:avLst/>
          </a:prstGeom>
          <a:solidFill>
            <a:schemeClr val="accent4"/>
          </a:solidFill>
        </p:spPr>
        <p:txBody>
          <a:bodyPr vert="horz" wrap="square" lIns="28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Beamte, Abgeordnete, Selbstständige in die Rentenversicherung holen!</a:t>
            </a:r>
          </a:p>
        </p:txBody>
      </p:sp>
      <p:sp>
        <p:nvSpPr>
          <p:cNvPr id="10" name="Titel 1">
            <a:extLst>
              <a:ext uri="{FF2B5EF4-FFF2-40B4-BE49-F238E27FC236}">
                <a16:creationId xmlns:a16="http://schemas.microsoft.com/office/drawing/2014/main" id="{27C4394F-DBF1-DB8E-95A7-5FAF20508D38}"/>
              </a:ext>
            </a:extLst>
          </p:cNvPr>
          <p:cNvSpPr txBox="1">
            <a:spLocks/>
          </p:cNvSpPr>
          <p:nvPr/>
        </p:nvSpPr>
        <p:spPr>
          <a:xfrm>
            <a:off x="129301" y="3525737"/>
            <a:ext cx="9116299" cy="460877"/>
          </a:xfrm>
          <a:prstGeom prst="rect">
            <a:avLst/>
          </a:prstGeom>
          <a:solidFill>
            <a:schemeClr val="accent1"/>
          </a:solidFill>
        </p:spPr>
        <p:txBody>
          <a:bodyPr vert="horz" wrap="square" lIns="28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Für eine gute Rente – Stabilisierung und Anhebung Rentenniveau!</a:t>
            </a:r>
          </a:p>
        </p:txBody>
      </p:sp>
      <p:sp>
        <p:nvSpPr>
          <p:cNvPr id="11" name="Titel 1">
            <a:extLst>
              <a:ext uri="{FF2B5EF4-FFF2-40B4-BE49-F238E27FC236}">
                <a16:creationId xmlns:a16="http://schemas.microsoft.com/office/drawing/2014/main" id="{4E011BE4-13F2-EA7C-6034-A0B1D0936B31}"/>
              </a:ext>
            </a:extLst>
          </p:cNvPr>
          <p:cNvSpPr txBox="1">
            <a:spLocks/>
          </p:cNvSpPr>
          <p:nvPr/>
        </p:nvSpPr>
        <p:spPr>
          <a:xfrm>
            <a:off x="129301" y="4086175"/>
            <a:ext cx="6080999" cy="768654"/>
          </a:xfrm>
          <a:prstGeom prst="rect">
            <a:avLst/>
          </a:prstGeom>
          <a:solidFill>
            <a:schemeClr val="accent4"/>
          </a:solidFill>
        </p:spPr>
        <p:txBody>
          <a:bodyPr vert="horz" wrap="square" lIns="288000" tIns="72000" rIns="108000" bIns="72000" rtlCol="0" anchor="ctr" anchorCtr="0">
            <a:spAutoFit/>
          </a:bodyPr>
          <a:lstStyle>
            <a:lvl1pPr algn="l" defTabSz="914400" rtl="0" eaLnBrk="1" latinLnBrk="0" hangingPunct="1">
              <a:lnSpc>
                <a:spcPct val="80000"/>
              </a:lnSpc>
              <a:spcBef>
                <a:spcPct val="0"/>
              </a:spcBef>
              <a:buNone/>
              <a:defRPr sz="5000" b="1" i="0" kern="1200" cap="all" baseline="0">
                <a:gradFill>
                  <a:gsLst>
                    <a:gs pos="100000">
                      <a:schemeClr val="accent4"/>
                    </a:gs>
                    <a:gs pos="25000">
                      <a:schemeClr val="accent1"/>
                    </a:gs>
                  </a:gsLst>
                  <a:lin ang="0" scaled="0"/>
                </a:gradFill>
                <a:latin typeface="Calibri" panose="020F0502020204030204" pitchFamily="34" charset="0"/>
                <a:ea typeface="+mj-ea"/>
                <a:cs typeface="+mj-cs"/>
              </a:defRPr>
            </a:lvl1pPr>
          </a:lstStyle>
          <a:p>
            <a:r>
              <a:rPr lang="de-DE" sz="2500" cap="none" dirty="0">
                <a:solidFill>
                  <a:schemeClr val="bg1"/>
                </a:solidFill>
              </a:rPr>
              <a:t>Beitragserhöhung dämpfen durch Steuern </a:t>
            </a:r>
          </a:p>
          <a:p>
            <a:r>
              <a:rPr lang="de-DE" sz="2500" cap="none" dirty="0">
                <a:solidFill>
                  <a:schemeClr val="bg1"/>
                </a:solidFill>
              </a:rPr>
              <a:t>auf hohe Vermögen und Einkommen!</a:t>
            </a:r>
          </a:p>
        </p:txBody>
      </p:sp>
      <p:sp>
        <p:nvSpPr>
          <p:cNvPr id="15" name="Textfeld 14">
            <a:extLst>
              <a:ext uri="{FF2B5EF4-FFF2-40B4-BE49-F238E27FC236}">
                <a16:creationId xmlns:a16="http://schemas.microsoft.com/office/drawing/2014/main" id="{2AB66B17-9813-854F-7CA2-3ABE7CC5B171}"/>
              </a:ext>
            </a:extLst>
          </p:cNvPr>
          <p:cNvSpPr txBox="1"/>
          <p:nvPr/>
        </p:nvSpPr>
        <p:spPr>
          <a:xfrm>
            <a:off x="216310" y="5421250"/>
            <a:ext cx="7954297" cy="1058623"/>
          </a:xfrm>
          <a:prstGeom prst="rect">
            <a:avLst/>
          </a:prstGeom>
          <a:noFill/>
        </p:spPr>
        <p:txBody>
          <a:bodyPr wrap="square">
            <a:spAutoFit/>
          </a:bodyPr>
          <a:lstStyle/>
          <a:p>
            <a:pPr>
              <a:lnSpc>
                <a:spcPts val="2500"/>
              </a:lnSpc>
              <a:buNone/>
            </a:pPr>
            <a:r>
              <a:rPr lang="de-DE" sz="2500" b="1" dirty="0">
                <a:solidFill>
                  <a:srgbClr val="7E1526"/>
                </a:solidFill>
                <a:effectLst/>
                <a:latin typeface="+mj-lt"/>
              </a:rPr>
              <a:t>Jetzt aktiv werden!</a:t>
            </a:r>
            <a:endParaRPr lang="de-DE" sz="2500" dirty="0">
              <a:solidFill>
                <a:srgbClr val="7E1526"/>
              </a:solidFill>
              <a:effectLst/>
              <a:latin typeface="+mj-lt"/>
            </a:endParaRPr>
          </a:p>
          <a:p>
            <a:pPr>
              <a:lnSpc>
                <a:spcPts val="2500"/>
              </a:lnSpc>
              <a:buNone/>
            </a:pPr>
            <a:r>
              <a:rPr lang="de-DE" sz="2500" b="1" dirty="0">
                <a:solidFill>
                  <a:srgbClr val="E7001A"/>
                </a:solidFill>
                <a:effectLst/>
                <a:latin typeface="+mj-lt"/>
              </a:rPr>
              <a:t>Informationen zu geplanten Aktionen bekommst du bei deiner IG Metall-Geschäftsstelle.</a:t>
            </a:r>
            <a:endParaRPr lang="de-DE" sz="2500" dirty="0">
              <a:solidFill>
                <a:srgbClr val="E7001A"/>
              </a:solidFill>
              <a:effectLst/>
              <a:latin typeface="+mj-lt"/>
            </a:endParaRPr>
          </a:p>
        </p:txBody>
      </p:sp>
    </p:spTree>
    <p:extLst>
      <p:ext uri="{BB962C8B-B14F-4D97-AF65-F5344CB8AC3E}">
        <p14:creationId xmlns:p14="http://schemas.microsoft.com/office/powerpoint/2010/main" val="1370525100"/>
      </p:ext>
    </p:extLst>
  </p:cSld>
  <p:clrMapOvr>
    <a:masterClrMapping/>
  </p:clrMapOvr>
</p:sld>
</file>

<file path=ppt/theme/theme1.xml><?xml version="1.0" encoding="utf-8"?>
<a:theme xmlns:a="http://schemas.openxmlformats.org/drawingml/2006/main" name="IGM-PPT-2025-TESTTHEME">
  <a:themeElements>
    <a:clrScheme name="IG Metall 2025 1">
      <a:dk1>
        <a:srgbClr val="000000"/>
      </a:dk1>
      <a:lt1>
        <a:srgbClr val="FFFFFF"/>
      </a:lt1>
      <a:dk2>
        <a:srgbClr val="233038"/>
      </a:dk2>
      <a:lt2>
        <a:srgbClr val="D5E3E6"/>
      </a:lt2>
      <a:accent1>
        <a:srgbClr val="E3051B"/>
      </a:accent1>
      <a:accent2>
        <a:srgbClr val="3A2E87"/>
      </a:accent2>
      <a:accent3>
        <a:srgbClr val="EB5C2E"/>
      </a:accent3>
      <a:accent4>
        <a:srgbClr val="861723"/>
      </a:accent4>
      <a:accent5>
        <a:srgbClr val="D7B849"/>
      </a:accent5>
      <a:accent6>
        <a:srgbClr val="00637C"/>
      </a:accent6>
      <a:hlink>
        <a:srgbClr val="E3051B"/>
      </a:hlink>
      <a:folHlink>
        <a:srgbClr val="E3051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GM-PPT-CALIBRI" id="{DF0B6944-4C62-C34F-9D8F-527BB04C2B2F}" vid="{7996DC3D-C249-8F44-9A05-6F46A11D13C6}"/>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872</Words>
  <Application>Microsoft Office PowerPoint</Application>
  <PresentationFormat>Breitbild</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Aptos</vt:lpstr>
      <vt:lpstr>Arial</vt:lpstr>
      <vt:lpstr>Calibri</vt:lpstr>
      <vt:lpstr>Calibri Light</vt:lpstr>
      <vt:lpstr>Systemschrift Normal</vt:lpstr>
      <vt:lpstr>IGM-PPT-2025-TESTTHEME</vt:lpstr>
      <vt:lpstr>Die Rente retten? JA – aber nicht so!</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Philipp Kriesel</dc:creator>
  <cp:lastModifiedBy>Klock, Adrian</cp:lastModifiedBy>
  <cp:revision>17</cp:revision>
  <dcterms:created xsi:type="dcterms:W3CDTF">2025-03-18T15:36:13Z</dcterms:created>
  <dcterms:modified xsi:type="dcterms:W3CDTF">2026-07-20T14:06:10Z</dcterms:modified>
</cp:coreProperties>
</file>