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1808" r:id="rId5"/>
  </p:sldIdLst>
  <p:sldSz cx="9144000" cy="5143500" type="screen16x9"/>
  <p:notesSz cx="6797675" cy="9872663"/>
  <p:embeddedFontLst>
    <p:embeddedFont>
      <p:font typeface="Meta Head IGM Cond Black" panose="02000A06040000020004" pitchFamily="2" charset="0"/>
      <p:bold r:id="rId8"/>
    </p:embeddedFont>
    <p:embeddedFont>
      <p:font typeface="Meta Head IGM Cond Light" panose="02000506030000020004" pitchFamily="2" charset="0"/>
      <p:regular r:id="rId9"/>
    </p:embeddedFont>
    <p:embeddedFont>
      <p:font typeface="Meta IGM" panose="02000503040000020004" pitchFamily="2" charset="0"/>
      <p:regular r:id="rId10"/>
      <p:bold r:id="rId11"/>
      <p:italic r:id="rId12"/>
      <p:boldItalic r:id="rId13"/>
    </p:embeddedFont>
  </p:embeddedFontLst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nuettel, Jens" initials="KJ" lastIdx="3" clrIdx="0">
    <p:extLst>
      <p:ext uri="{19B8F6BF-5375-455C-9EA6-DF929625EA0E}">
        <p15:presenceInfo xmlns:p15="http://schemas.microsoft.com/office/powerpoint/2012/main" userId="S-1-5-21-1681774397-3292891888-1623808579-56755" providerId="AD"/>
      </p:ext>
    </p:extLst>
  </p:cmAuthor>
  <p:cmAuthor id="2" name="Blum-Geenen, Sabine" initials="BS" lastIdx="48" clrIdx="1">
    <p:extLst>
      <p:ext uri="{19B8F6BF-5375-455C-9EA6-DF929625EA0E}">
        <p15:presenceInfo xmlns:p15="http://schemas.microsoft.com/office/powerpoint/2012/main" userId="S-1-5-21-1681774397-3292891888-1623808579-15067" providerId="AD"/>
      </p:ext>
    </p:extLst>
  </p:cmAuthor>
  <p:cmAuthor id="3" name="Begass, Christian" initials="BC" lastIdx="1" clrIdx="2">
    <p:extLst>
      <p:ext uri="{19B8F6BF-5375-455C-9EA6-DF929625EA0E}">
        <p15:presenceInfo xmlns:p15="http://schemas.microsoft.com/office/powerpoint/2012/main" userId="S-1-5-21-1681774397-3292891888-1623808579-54110" providerId="AD"/>
      </p:ext>
    </p:extLst>
  </p:cmAuthor>
  <p:cmAuthor id="4" name="Sinss, Carsten" initials="SC" lastIdx="2" clrIdx="3">
    <p:extLst>
      <p:ext uri="{19B8F6BF-5375-455C-9EA6-DF929625EA0E}">
        <p15:presenceInfo xmlns:p15="http://schemas.microsoft.com/office/powerpoint/2012/main" userId="S-1-5-21-1681774397-3292891888-1623808579-53237" providerId="AD"/>
      </p:ext>
    </p:extLst>
  </p:cmAuthor>
  <p:cmAuthor id="5" name="Sinss, Carsten" initials="SC [2]" lastIdx="1" clrIdx="4">
    <p:extLst>
      <p:ext uri="{19B8F6BF-5375-455C-9EA6-DF929625EA0E}">
        <p15:presenceInfo xmlns:p15="http://schemas.microsoft.com/office/powerpoint/2012/main" userId="Sinss, Carsten" providerId="None"/>
      </p:ext>
    </p:extLst>
  </p:cmAuthor>
  <p:cmAuthor id="6" name="Blum-Geenen, Sabine" initials="BS [2]" lastIdx="15" clrIdx="5">
    <p:extLst>
      <p:ext uri="{19B8F6BF-5375-455C-9EA6-DF929625EA0E}">
        <p15:presenceInfo xmlns:p15="http://schemas.microsoft.com/office/powerpoint/2012/main" userId="Blum-Geenen, Sabi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000A"/>
    <a:srgbClr val="FF0000"/>
    <a:srgbClr val="29235C"/>
    <a:srgbClr val="A248FF"/>
    <a:srgbClr val="009FE1"/>
    <a:srgbClr val="02618E"/>
    <a:srgbClr val="004C73"/>
    <a:srgbClr val="B8242B"/>
    <a:srgbClr val="B8252C"/>
    <a:srgbClr val="E409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ittlere Formatvorlage 4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31" autoAdjust="0"/>
    <p:restoredTop sz="77209" autoAdjust="0"/>
  </p:normalViewPr>
  <p:slideViewPr>
    <p:cSldViewPr snapToGrid="0" snapToObjects="1" showGuides="1">
      <p:cViewPr varScale="1">
        <p:scale>
          <a:sx n="85" d="100"/>
          <a:sy n="85" d="100"/>
        </p:scale>
        <p:origin x="1176" y="24"/>
      </p:cViewPr>
      <p:guideLst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-568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61" d="100"/>
          <a:sy n="61" d="100"/>
        </p:scale>
        <p:origin x="247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font" Target="fonts/font5.fntdata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2.fntdata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68492C6-ED8A-564E-B3D1-6FC36A6D94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5348"/>
          </a:xfrm>
          <a:prstGeom prst="rect">
            <a:avLst/>
          </a:prstGeom>
        </p:spPr>
        <p:txBody>
          <a:bodyPr vert="horz" lIns="179970" tIns="179970" rIns="179970" bIns="179970" rtlCol="0"/>
          <a:lstStyle>
            <a:lvl1pPr algn="l">
              <a:defRPr sz="1200"/>
            </a:lvl1pPr>
          </a:lstStyle>
          <a:p>
            <a:endParaRPr lang="de-DE" sz="1000" dirty="0">
              <a:latin typeface="Meta IGM" panose="02000503040000020004" pitchFamily="2" charset="0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DC568E1-C914-E044-B5DC-41DA91055C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6" y="0"/>
            <a:ext cx="2945659" cy="495348"/>
          </a:xfrm>
          <a:prstGeom prst="rect">
            <a:avLst/>
          </a:prstGeom>
        </p:spPr>
        <p:txBody>
          <a:bodyPr vert="horz" lIns="179970" tIns="179970" rIns="179970" bIns="179970" rtlCol="0"/>
          <a:lstStyle>
            <a:lvl1pPr algn="r">
              <a:defRPr sz="1200"/>
            </a:lvl1pPr>
          </a:lstStyle>
          <a:p>
            <a:fld id="{D893A924-A15F-FB45-9450-A978DD7F2A70}" type="datetimeFigureOut">
              <a:rPr lang="de-DE" sz="1000">
                <a:latin typeface="Meta IGM" panose="02000503040000020004" pitchFamily="2" charset="0"/>
              </a:rPr>
              <a:t>19.01.2024</a:t>
            </a:fld>
            <a:endParaRPr lang="de-DE" sz="1000" dirty="0">
              <a:latin typeface="Meta IGM" panose="02000503040000020004" pitchFamily="2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951DF70-631C-BE4E-95FD-56CEFF6C4B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3" y="9377320"/>
            <a:ext cx="2945659" cy="495347"/>
          </a:xfrm>
          <a:prstGeom prst="rect">
            <a:avLst/>
          </a:prstGeom>
        </p:spPr>
        <p:txBody>
          <a:bodyPr vert="horz" lIns="179970" tIns="179970" rIns="179970" bIns="179970" rtlCol="0" anchor="b"/>
          <a:lstStyle>
            <a:lvl1pPr algn="l">
              <a:defRPr sz="1200"/>
            </a:lvl1pPr>
          </a:lstStyle>
          <a:p>
            <a:endParaRPr lang="de-DE" sz="1000">
              <a:latin typeface="Meta IGM" panose="02000503040000020004" pitchFamily="2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1822CB3-F0D6-5A45-9129-191C5695EA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6" y="9377320"/>
            <a:ext cx="2945659" cy="495347"/>
          </a:xfrm>
          <a:prstGeom prst="rect">
            <a:avLst/>
          </a:prstGeom>
        </p:spPr>
        <p:txBody>
          <a:bodyPr vert="horz" lIns="179970" tIns="179970" rIns="179970" bIns="179970" rtlCol="0" anchor="b"/>
          <a:lstStyle>
            <a:lvl1pPr algn="r">
              <a:defRPr sz="1200"/>
            </a:lvl1pPr>
          </a:lstStyle>
          <a:p>
            <a:fld id="{53B84A8F-D800-3D49-A16E-28CD7380C913}" type="slidenum">
              <a:rPr lang="de-DE" sz="1000">
                <a:latin typeface="Meta IGM" panose="02000503040000020004" pitchFamily="2" charset="0"/>
              </a:rPr>
              <a:t>‹Nr.›</a:t>
            </a:fld>
            <a:endParaRPr lang="de-DE" sz="100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4925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5348"/>
          </a:xfrm>
          <a:prstGeom prst="rect">
            <a:avLst/>
          </a:prstGeom>
        </p:spPr>
        <p:txBody>
          <a:bodyPr vert="horz" lIns="179970" tIns="179970" rIns="179970" bIns="179970" rtlCol="0"/>
          <a:lstStyle>
            <a:lvl1pPr algn="l">
              <a:defRPr sz="1000" b="0" i="0">
                <a:latin typeface="Meta IGM" panose="02000503040000020004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6" y="0"/>
            <a:ext cx="2945659" cy="495348"/>
          </a:xfrm>
          <a:prstGeom prst="rect">
            <a:avLst/>
          </a:prstGeom>
        </p:spPr>
        <p:txBody>
          <a:bodyPr vert="horz" lIns="179970" tIns="179970" rIns="179970" bIns="179970" rtlCol="0"/>
          <a:lstStyle>
            <a:lvl1pPr algn="r">
              <a:defRPr sz="1000" b="0" i="0">
                <a:latin typeface="Meta IGM" panose="02000503040000020004" pitchFamily="2" charset="0"/>
              </a:defRPr>
            </a:lvl1pPr>
          </a:lstStyle>
          <a:p>
            <a:fld id="{16B77BA6-83BE-5742-8C0B-6F675812BA19}" type="datetimeFigureOut">
              <a:rPr lang="de-DE" smtClean="0"/>
              <a:pPr/>
              <a:t>19.01.2024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3" y="9377320"/>
            <a:ext cx="2945659" cy="495347"/>
          </a:xfrm>
          <a:prstGeom prst="rect">
            <a:avLst/>
          </a:prstGeom>
        </p:spPr>
        <p:txBody>
          <a:bodyPr vert="horz" lIns="179970" tIns="179970" rIns="179970" bIns="179970" rtlCol="0" anchor="b"/>
          <a:lstStyle>
            <a:lvl1pPr algn="l">
              <a:defRPr sz="1000" b="0" i="0">
                <a:latin typeface="Meta IGM" panose="02000503040000020004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6" y="9377320"/>
            <a:ext cx="2945659" cy="495347"/>
          </a:xfrm>
          <a:prstGeom prst="rect">
            <a:avLst/>
          </a:prstGeom>
        </p:spPr>
        <p:txBody>
          <a:bodyPr vert="horz" lIns="179970" tIns="179970" rIns="179970" bIns="179970" rtlCol="0" anchor="b"/>
          <a:lstStyle>
            <a:lvl1pPr algn="r">
              <a:defRPr sz="1000" b="0" i="0">
                <a:latin typeface="Meta IGM" panose="02000503040000020004" pitchFamily="2" charset="0"/>
              </a:defRPr>
            </a:lvl1pPr>
          </a:lstStyle>
          <a:p>
            <a:fld id="{AD868B3C-6C54-1D41-B938-33F4013C078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2191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eta IGM" panose="02000503040000020004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 smtClean="0"/>
              <a:t>Montag, 22.1.2024 </a:t>
            </a:r>
            <a:r>
              <a:rPr lang="en-GB" dirty="0" err="1" smtClean="0"/>
              <a:t>ist</a:t>
            </a:r>
            <a:r>
              <a:rPr lang="en-GB" dirty="0" smtClean="0"/>
              <a:t> der 75. </a:t>
            </a:r>
            <a:r>
              <a:rPr lang="en-GB" dirty="0" err="1" smtClean="0"/>
              <a:t>Streiktag</a:t>
            </a:r>
            <a:r>
              <a:rPr lang="en-GB" dirty="0" smtClean="0"/>
              <a:t> </a:t>
            </a:r>
            <a:r>
              <a:rPr lang="en-GB" dirty="0" err="1" smtClean="0"/>
              <a:t>bei</a:t>
            </a:r>
            <a:r>
              <a:rPr lang="en-GB" dirty="0" smtClean="0"/>
              <a:t> SWR </a:t>
            </a:r>
            <a:r>
              <a:rPr lang="en-GB" dirty="0" err="1" smtClean="0"/>
              <a:t>metalfloat</a:t>
            </a:r>
            <a:endParaRPr lang="en-GB" dirty="0" smtClean="0"/>
          </a:p>
          <a:p>
            <a:pPr marL="171450" indent="-171450">
              <a:buFontTx/>
              <a:buChar char="-"/>
            </a:pPr>
            <a:r>
              <a:rPr lang="en-GB" dirty="0" smtClean="0"/>
              <a:t>Kampf um </a:t>
            </a:r>
            <a:r>
              <a:rPr lang="en-GB" dirty="0" err="1" smtClean="0"/>
              <a:t>Tarifbindung</a:t>
            </a:r>
            <a:endParaRPr lang="en-GB" smtClean="0"/>
          </a:p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2709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36" name="Rechteck 35">
            <a:extLst>
              <a:ext uri="{FF2B5EF4-FFF2-40B4-BE49-F238E27FC236}">
                <a16:creationId xmlns:a16="http://schemas.microsoft.com/office/drawing/2014/main" id="{551D7B0F-DCAE-5B45-A92D-07BA8B987DC0}"/>
              </a:ext>
            </a:extLst>
          </p:cNvPr>
          <p:cNvSpPr/>
          <p:nvPr userDrawn="1"/>
        </p:nvSpPr>
        <p:spPr>
          <a:xfrm rot="3786198">
            <a:off x="6696058" y="1873841"/>
            <a:ext cx="1741767" cy="4431387"/>
          </a:xfrm>
          <a:custGeom>
            <a:avLst/>
            <a:gdLst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1559566 w 1559566"/>
              <a:gd name="connsiteY2" fmla="*/ 3868614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424813 w 1559566"/>
              <a:gd name="connsiteY2" fmla="*/ 366325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577634 w 1559566"/>
              <a:gd name="connsiteY2" fmla="*/ 375501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577634 w 1842555"/>
              <a:gd name="connsiteY2" fmla="*/ 3755016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634265 w 1842555"/>
              <a:gd name="connsiteY2" fmla="*/ 3783743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487189 w 1842555"/>
              <a:gd name="connsiteY2" fmla="*/ 3680657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600947"/>
              <a:gd name="connsiteY0" fmla="*/ 0 h 3868614"/>
              <a:gd name="connsiteX1" fmla="*/ 1600947 w 1600947"/>
              <a:gd name="connsiteY1" fmla="*/ 807584 h 3868614"/>
              <a:gd name="connsiteX2" fmla="*/ 487189 w 1600947"/>
              <a:gd name="connsiteY2" fmla="*/ 3680657 h 3868614"/>
              <a:gd name="connsiteX3" fmla="*/ 0 w 1600947"/>
              <a:gd name="connsiteY3" fmla="*/ 3868614 h 3868614"/>
              <a:gd name="connsiteX4" fmla="*/ 0 w 1600947"/>
              <a:gd name="connsiteY4" fmla="*/ 0 h 3868614"/>
              <a:gd name="connsiteX0" fmla="*/ 0 w 1603382"/>
              <a:gd name="connsiteY0" fmla="*/ 0 h 3868614"/>
              <a:gd name="connsiteX1" fmla="*/ 1603382 w 1603382"/>
              <a:gd name="connsiteY1" fmla="*/ 815034 h 3868614"/>
              <a:gd name="connsiteX2" fmla="*/ 487189 w 1603382"/>
              <a:gd name="connsiteY2" fmla="*/ 3680657 h 3868614"/>
              <a:gd name="connsiteX3" fmla="*/ 0 w 1603382"/>
              <a:gd name="connsiteY3" fmla="*/ 3868614 h 3868614"/>
              <a:gd name="connsiteX4" fmla="*/ 0 w 1603382"/>
              <a:gd name="connsiteY4" fmla="*/ 0 h 3868614"/>
              <a:gd name="connsiteX0" fmla="*/ 0 w 1603382"/>
              <a:gd name="connsiteY0" fmla="*/ 0 h 4431387"/>
              <a:gd name="connsiteX1" fmla="*/ 1603382 w 1603382"/>
              <a:gd name="connsiteY1" fmla="*/ 815034 h 4431387"/>
              <a:gd name="connsiteX2" fmla="*/ 19379 w 1603382"/>
              <a:gd name="connsiteY2" fmla="*/ 4431387 h 4431387"/>
              <a:gd name="connsiteX3" fmla="*/ 0 w 1603382"/>
              <a:gd name="connsiteY3" fmla="*/ 3868614 h 4431387"/>
              <a:gd name="connsiteX4" fmla="*/ 0 w 1603382"/>
              <a:gd name="connsiteY4" fmla="*/ 0 h 4431387"/>
              <a:gd name="connsiteX0" fmla="*/ 0 w 1741767"/>
              <a:gd name="connsiteY0" fmla="*/ 0 h 4431387"/>
              <a:gd name="connsiteX1" fmla="*/ 1741767 w 1741767"/>
              <a:gd name="connsiteY1" fmla="*/ 885230 h 4431387"/>
              <a:gd name="connsiteX2" fmla="*/ 19379 w 1741767"/>
              <a:gd name="connsiteY2" fmla="*/ 4431387 h 4431387"/>
              <a:gd name="connsiteX3" fmla="*/ 0 w 1741767"/>
              <a:gd name="connsiteY3" fmla="*/ 3868614 h 4431387"/>
              <a:gd name="connsiteX4" fmla="*/ 0 w 1741767"/>
              <a:gd name="connsiteY4" fmla="*/ 0 h 443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1767" h="4431387">
                <a:moveTo>
                  <a:pt x="0" y="0"/>
                </a:moveTo>
                <a:lnTo>
                  <a:pt x="1741767" y="885230"/>
                </a:lnTo>
                <a:lnTo>
                  <a:pt x="19379" y="4431387"/>
                </a:lnTo>
                <a:lnTo>
                  <a:pt x="0" y="38686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31492AB0-7B02-C047-9A95-FAF70C8D8A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64862" y="733269"/>
            <a:ext cx="6747304" cy="66614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876550"/>
            <a:ext cx="4859057" cy="1541626"/>
          </a:xfrm>
        </p:spPr>
        <p:txBody>
          <a:bodyPr anchor="b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PRÄSENTATIONSTITEL 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4430210"/>
            <a:ext cx="2514146" cy="37925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2902893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C8A545D-DAD0-0540-AAC9-9A022508D0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A40B9E7E-0156-544E-8B23-4556027F32C5}"/>
              </a:ext>
            </a:extLst>
          </p:cNvPr>
          <p:cNvSpPr/>
          <p:nvPr userDrawn="1"/>
        </p:nvSpPr>
        <p:spPr>
          <a:xfrm>
            <a:off x="6825727" y="4651717"/>
            <a:ext cx="2318273" cy="494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27B3B13-3C71-104B-92CD-29B6205299BB}"/>
              </a:ext>
            </a:extLst>
          </p:cNvPr>
          <p:cNvSpPr txBox="1"/>
          <p:nvPr userDrawn="1"/>
        </p:nvSpPr>
        <p:spPr>
          <a:xfrm>
            <a:off x="5705475" y="4560226"/>
            <a:ext cx="3187699" cy="33855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IG METALL </a:t>
            </a:r>
            <a:b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1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Vorstand</a:t>
            </a:r>
            <a:endParaRPr lang="de-DE" sz="1100" b="1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68D3693-BBC6-414A-8E27-D8298EF98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825" y="1603659"/>
            <a:ext cx="4859057" cy="2524062"/>
          </a:xfrm>
          <a:noFill/>
        </p:spPr>
        <p:txBody>
          <a:bodyPr anchor="ctr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VIELEN DANK FÜR </a:t>
            </a:r>
            <a:r>
              <a:rPr lang="de-DE" dirty="0" smtClean="0"/>
              <a:t>Eure</a:t>
            </a: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AUFMERKSAMKEIT!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638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>
            <a:extLst>
              <a:ext uri="{FF2B5EF4-FFF2-40B4-BE49-F238E27FC236}">
                <a16:creationId xmlns:a16="http://schemas.microsoft.com/office/drawing/2014/main" id="{7A5ECE3D-4B62-964E-BF60-6DD95EC06B60}"/>
              </a:ext>
            </a:extLst>
          </p:cNvPr>
          <p:cNvSpPr/>
          <p:nvPr userDrawn="1"/>
        </p:nvSpPr>
        <p:spPr>
          <a:xfrm>
            <a:off x="0" y="0"/>
            <a:ext cx="9144000" cy="4064000"/>
          </a:xfrm>
          <a:prstGeom prst="rect">
            <a:avLst/>
          </a:prstGeom>
          <a:blipFill>
            <a:blip r:embed="rId2"/>
            <a:srcRect/>
            <a:stretch>
              <a:fillRect t="-66265" b="-66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36" name="Rechteck 35">
            <a:extLst>
              <a:ext uri="{FF2B5EF4-FFF2-40B4-BE49-F238E27FC236}">
                <a16:creationId xmlns:a16="http://schemas.microsoft.com/office/drawing/2014/main" id="{551D7B0F-DCAE-5B45-A92D-07BA8B987DC0}"/>
              </a:ext>
            </a:extLst>
          </p:cNvPr>
          <p:cNvSpPr/>
          <p:nvPr userDrawn="1"/>
        </p:nvSpPr>
        <p:spPr>
          <a:xfrm rot="3786198">
            <a:off x="6696058" y="1873841"/>
            <a:ext cx="1741767" cy="4431387"/>
          </a:xfrm>
          <a:custGeom>
            <a:avLst/>
            <a:gdLst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1559566 w 1559566"/>
              <a:gd name="connsiteY2" fmla="*/ 3868614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424813 w 1559566"/>
              <a:gd name="connsiteY2" fmla="*/ 366325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577634 w 1559566"/>
              <a:gd name="connsiteY2" fmla="*/ 375501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577634 w 1842555"/>
              <a:gd name="connsiteY2" fmla="*/ 3755016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634265 w 1842555"/>
              <a:gd name="connsiteY2" fmla="*/ 3783743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487189 w 1842555"/>
              <a:gd name="connsiteY2" fmla="*/ 3680657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600947"/>
              <a:gd name="connsiteY0" fmla="*/ 0 h 3868614"/>
              <a:gd name="connsiteX1" fmla="*/ 1600947 w 1600947"/>
              <a:gd name="connsiteY1" fmla="*/ 807584 h 3868614"/>
              <a:gd name="connsiteX2" fmla="*/ 487189 w 1600947"/>
              <a:gd name="connsiteY2" fmla="*/ 3680657 h 3868614"/>
              <a:gd name="connsiteX3" fmla="*/ 0 w 1600947"/>
              <a:gd name="connsiteY3" fmla="*/ 3868614 h 3868614"/>
              <a:gd name="connsiteX4" fmla="*/ 0 w 1600947"/>
              <a:gd name="connsiteY4" fmla="*/ 0 h 3868614"/>
              <a:gd name="connsiteX0" fmla="*/ 0 w 1603382"/>
              <a:gd name="connsiteY0" fmla="*/ 0 h 3868614"/>
              <a:gd name="connsiteX1" fmla="*/ 1603382 w 1603382"/>
              <a:gd name="connsiteY1" fmla="*/ 815034 h 3868614"/>
              <a:gd name="connsiteX2" fmla="*/ 487189 w 1603382"/>
              <a:gd name="connsiteY2" fmla="*/ 3680657 h 3868614"/>
              <a:gd name="connsiteX3" fmla="*/ 0 w 1603382"/>
              <a:gd name="connsiteY3" fmla="*/ 3868614 h 3868614"/>
              <a:gd name="connsiteX4" fmla="*/ 0 w 1603382"/>
              <a:gd name="connsiteY4" fmla="*/ 0 h 3868614"/>
              <a:gd name="connsiteX0" fmla="*/ 0 w 1603382"/>
              <a:gd name="connsiteY0" fmla="*/ 0 h 4431387"/>
              <a:gd name="connsiteX1" fmla="*/ 1603382 w 1603382"/>
              <a:gd name="connsiteY1" fmla="*/ 815034 h 4431387"/>
              <a:gd name="connsiteX2" fmla="*/ 19379 w 1603382"/>
              <a:gd name="connsiteY2" fmla="*/ 4431387 h 4431387"/>
              <a:gd name="connsiteX3" fmla="*/ 0 w 1603382"/>
              <a:gd name="connsiteY3" fmla="*/ 3868614 h 4431387"/>
              <a:gd name="connsiteX4" fmla="*/ 0 w 1603382"/>
              <a:gd name="connsiteY4" fmla="*/ 0 h 4431387"/>
              <a:gd name="connsiteX0" fmla="*/ 0 w 1741767"/>
              <a:gd name="connsiteY0" fmla="*/ 0 h 4431387"/>
              <a:gd name="connsiteX1" fmla="*/ 1741767 w 1741767"/>
              <a:gd name="connsiteY1" fmla="*/ 885230 h 4431387"/>
              <a:gd name="connsiteX2" fmla="*/ 19379 w 1741767"/>
              <a:gd name="connsiteY2" fmla="*/ 4431387 h 4431387"/>
              <a:gd name="connsiteX3" fmla="*/ 0 w 1741767"/>
              <a:gd name="connsiteY3" fmla="*/ 3868614 h 4431387"/>
              <a:gd name="connsiteX4" fmla="*/ 0 w 1741767"/>
              <a:gd name="connsiteY4" fmla="*/ 0 h 443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1767" h="4431387">
                <a:moveTo>
                  <a:pt x="0" y="0"/>
                </a:moveTo>
                <a:lnTo>
                  <a:pt x="1741767" y="885230"/>
                </a:lnTo>
                <a:lnTo>
                  <a:pt x="19379" y="4431387"/>
                </a:lnTo>
                <a:lnTo>
                  <a:pt x="0" y="38686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31492AB0-7B02-C047-9A95-FAF70C8D8A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64862" y="733269"/>
            <a:ext cx="6747304" cy="66614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876550"/>
            <a:ext cx="4859057" cy="1541626"/>
          </a:xfrm>
        </p:spPr>
        <p:txBody>
          <a:bodyPr anchor="b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PRÄSENTATIONSTITEL 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4430210"/>
            <a:ext cx="2514146" cy="37925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2242278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C8A545D-DAD0-0540-AAC9-9A022508D0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A40B9E7E-0156-544E-8B23-4556027F32C5}"/>
              </a:ext>
            </a:extLst>
          </p:cNvPr>
          <p:cNvSpPr/>
          <p:nvPr userDrawn="1"/>
        </p:nvSpPr>
        <p:spPr>
          <a:xfrm>
            <a:off x="6825727" y="4651717"/>
            <a:ext cx="2318273" cy="494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27B3B13-3C71-104B-92CD-29B6205299BB}"/>
              </a:ext>
            </a:extLst>
          </p:cNvPr>
          <p:cNvSpPr txBox="1"/>
          <p:nvPr userDrawn="1"/>
        </p:nvSpPr>
        <p:spPr>
          <a:xfrm>
            <a:off x="5705475" y="4560226"/>
            <a:ext cx="3187699" cy="33855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IG METALL </a:t>
            </a:r>
            <a:b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1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Vorstand</a:t>
            </a:r>
            <a:endParaRPr lang="de-DE" sz="1100" b="1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68D3693-BBC6-414A-8E27-D8298EF98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825" y="1603659"/>
            <a:ext cx="4859057" cy="2524062"/>
          </a:xfrm>
          <a:noFill/>
        </p:spPr>
        <p:txBody>
          <a:bodyPr anchor="ctr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VIELEN DANK FÜR </a:t>
            </a:r>
            <a:r>
              <a:rPr lang="de-DE" dirty="0" smtClean="0"/>
              <a:t>Eure</a:t>
            </a: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AUFMERKSAMKEIT!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084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250824" y="4233672"/>
            <a:ext cx="8893175" cy="411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876550"/>
            <a:ext cx="4859057" cy="1541626"/>
          </a:xfrm>
        </p:spPr>
        <p:txBody>
          <a:bodyPr anchor="b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PRÄSENTATIONSTITEL 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4430210"/>
            <a:ext cx="2514146" cy="37925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Datum</a:t>
            </a:r>
          </a:p>
        </p:txBody>
      </p:sp>
      <p:sp>
        <p:nvSpPr>
          <p:cNvPr id="13" name="Textfeld 12"/>
          <p:cNvSpPr txBox="1"/>
          <p:nvPr userDrawn="1"/>
        </p:nvSpPr>
        <p:spPr>
          <a:xfrm rot="16200000">
            <a:off x="8819954" y="1841806"/>
            <a:ext cx="512961" cy="769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de-DE" sz="500" dirty="0" smtClean="0">
                <a:solidFill>
                  <a:schemeClr val="bg1"/>
                </a:solidFill>
                <a:latin typeface="Meta IGM" panose="02000503040000020004" pitchFamily="2" charset="0"/>
              </a:rPr>
              <a:t>Foto: Reiner</a:t>
            </a:r>
            <a:r>
              <a:rPr lang="de-DE" sz="500" baseline="0" dirty="0" smtClean="0">
                <a:solidFill>
                  <a:schemeClr val="bg1"/>
                </a:solidFill>
                <a:latin typeface="Meta IGM" panose="02000503040000020004" pitchFamily="2" charset="0"/>
              </a:rPr>
              <a:t> Kunze</a:t>
            </a:r>
            <a:endParaRPr lang="de-DE" sz="500" dirty="0" smtClean="0">
              <a:solidFill>
                <a:schemeClr val="bg1"/>
              </a:solidFill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105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/>
          <a:srcRect l="9412"/>
          <a:stretch/>
        </p:blipFill>
        <p:spPr>
          <a:xfrm>
            <a:off x="-18661" y="0"/>
            <a:ext cx="9162661" cy="3937518"/>
          </a:xfrm>
          <a:prstGeom prst="rect">
            <a:avLst/>
          </a:prstGeom>
        </p:spPr>
      </p:pic>
      <p:sp>
        <p:nvSpPr>
          <p:cNvPr id="36" name="Rechteck 35">
            <a:extLst>
              <a:ext uri="{FF2B5EF4-FFF2-40B4-BE49-F238E27FC236}">
                <a16:creationId xmlns:a16="http://schemas.microsoft.com/office/drawing/2014/main" id="{551D7B0F-DCAE-5B45-A92D-07BA8B987DC0}"/>
              </a:ext>
            </a:extLst>
          </p:cNvPr>
          <p:cNvSpPr/>
          <p:nvPr userDrawn="1"/>
        </p:nvSpPr>
        <p:spPr>
          <a:xfrm rot="3786198">
            <a:off x="6672973" y="1911434"/>
            <a:ext cx="1826073" cy="4431387"/>
          </a:xfrm>
          <a:custGeom>
            <a:avLst/>
            <a:gdLst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1559566 w 1559566"/>
              <a:gd name="connsiteY2" fmla="*/ 3868614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424813 w 1559566"/>
              <a:gd name="connsiteY2" fmla="*/ 366325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577634 w 1559566"/>
              <a:gd name="connsiteY2" fmla="*/ 375501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577634 w 1842555"/>
              <a:gd name="connsiteY2" fmla="*/ 3755016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634265 w 1842555"/>
              <a:gd name="connsiteY2" fmla="*/ 3783743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487189 w 1842555"/>
              <a:gd name="connsiteY2" fmla="*/ 3680657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600947"/>
              <a:gd name="connsiteY0" fmla="*/ 0 h 3868614"/>
              <a:gd name="connsiteX1" fmla="*/ 1600947 w 1600947"/>
              <a:gd name="connsiteY1" fmla="*/ 807584 h 3868614"/>
              <a:gd name="connsiteX2" fmla="*/ 487189 w 1600947"/>
              <a:gd name="connsiteY2" fmla="*/ 3680657 h 3868614"/>
              <a:gd name="connsiteX3" fmla="*/ 0 w 1600947"/>
              <a:gd name="connsiteY3" fmla="*/ 3868614 h 3868614"/>
              <a:gd name="connsiteX4" fmla="*/ 0 w 1600947"/>
              <a:gd name="connsiteY4" fmla="*/ 0 h 3868614"/>
              <a:gd name="connsiteX0" fmla="*/ 0 w 1603382"/>
              <a:gd name="connsiteY0" fmla="*/ 0 h 3868614"/>
              <a:gd name="connsiteX1" fmla="*/ 1603382 w 1603382"/>
              <a:gd name="connsiteY1" fmla="*/ 815034 h 3868614"/>
              <a:gd name="connsiteX2" fmla="*/ 487189 w 1603382"/>
              <a:gd name="connsiteY2" fmla="*/ 3680657 h 3868614"/>
              <a:gd name="connsiteX3" fmla="*/ 0 w 1603382"/>
              <a:gd name="connsiteY3" fmla="*/ 3868614 h 3868614"/>
              <a:gd name="connsiteX4" fmla="*/ 0 w 1603382"/>
              <a:gd name="connsiteY4" fmla="*/ 0 h 3868614"/>
              <a:gd name="connsiteX0" fmla="*/ 0 w 1603382"/>
              <a:gd name="connsiteY0" fmla="*/ 0 h 4431387"/>
              <a:gd name="connsiteX1" fmla="*/ 1603382 w 1603382"/>
              <a:gd name="connsiteY1" fmla="*/ 815034 h 4431387"/>
              <a:gd name="connsiteX2" fmla="*/ 19379 w 1603382"/>
              <a:gd name="connsiteY2" fmla="*/ 4431387 h 4431387"/>
              <a:gd name="connsiteX3" fmla="*/ 0 w 1603382"/>
              <a:gd name="connsiteY3" fmla="*/ 3868614 h 4431387"/>
              <a:gd name="connsiteX4" fmla="*/ 0 w 1603382"/>
              <a:gd name="connsiteY4" fmla="*/ 0 h 4431387"/>
              <a:gd name="connsiteX0" fmla="*/ 0 w 1741767"/>
              <a:gd name="connsiteY0" fmla="*/ 0 h 4431387"/>
              <a:gd name="connsiteX1" fmla="*/ 1741767 w 1741767"/>
              <a:gd name="connsiteY1" fmla="*/ 885230 h 4431387"/>
              <a:gd name="connsiteX2" fmla="*/ 19379 w 1741767"/>
              <a:gd name="connsiteY2" fmla="*/ 4431387 h 4431387"/>
              <a:gd name="connsiteX3" fmla="*/ 0 w 1741767"/>
              <a:gd name="connsiteY3" fmla="*/ 3868614 h 4431387"/>
              <a:gd name="connsiteX4" fmla="*/ 0 w 1741767"/>
              <a:gd name="connsiteY4" fmla="*/ 0 h 443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1767" h="4431387">
                <a:moveTo>
                  <a:pt x="0" y="0"/>
                </a:moveTo>
                <a:lnTo>
                  <a:pt x="1741767" y="885230"/>
                </a:lnTo>
                <a:lnTo>
                  <a:pt x="19379" y="4431387"/>
                </a:lnTo>
                <a:lnTo>
                  <a:pt x="0" y="38686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31492AB0-7B02-C047-9A95-FAF70C8D8A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64862" y="733269"/>
            <a:ext cx="6747304" cy="66614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876550"/>
            <a:ext cx="4859057" cy="1541626"/>
          </a:xfrm>
        </p:spPr>
        <p:txBody>
          <a:bodyPr anchor="b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PRÄSENTATIONSTITEL 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4430210"/>
            <a:ext cx="2514146" cy="37925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754059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8642349" cy="45402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2299168"/>
            <a:ext cx="8642349" cy="2119409"/>
          </a:xfrm>
        </p:spPr>
        <p:txBody>
          <a:bodyPr lIns="0" tIns="0" rIns="0" bIns="0">
            <a:normAutofit/>
          </a:bodyPr>
          <a:lstStyle>
            <a:lvl1pPr marL="28080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1pPr>
            <a:lvl2pPr marL="58635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2pPr>
            <a:lvl3pPr marL="899550" indent="-2857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3pPr>
            <a:lvl4pPr marL="1200150" indent="-2794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4pPr>
            <a:lvl5pPr marL="1471050">
              <a:spcBef>
                <a:spcPts val="750"/>
              </a:spcBef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BAFFCE6-5B0A-D047-AF37-74CD899250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44968"/>
            <a:ext cx="8642349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7486DF0-5739-C444-8591-8165BD759D7F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900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932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9586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er in Dreiec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2213003"/>
            <a:ext cx="4228968" cy="2228368"/>
          </a:xfrm>
        </p:spPr>
        <p:txBody>
          <a:bodyPr lIns="0" tIns="0" rIns="0" bIns="0">
            <a:noAutofit/>
          </a:bodyPr>
          <a:lstStyle>
            <a:lvl1pPr marL="243450">
              <a:defRPr b="0" i="0">
                <a:latin typeface="Meta IGM" panose="02000503040000020004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79389"/>
            <a:ext cx="4228967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FD7D0B-45C0-0649-BF63-2ABAFA5036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250569" y="1732138"/>
            <a:ext cx="3895208" cy="3908072"/>
          </a:xfrm>
          <a:custGeom>
            <a:avLst/>
            <a:gdLst>
              <a:gd name="connsiteX0" fmla="*/ 0 w 2844800"/>
              <a:gd name="connsiteY0" fmla="*/ 1492250 h 1492250"/>
              <a:gd name="connsiteX1" fmla="*/ 1422400 w 2844800"/>
              <a:gd name="connsiteY1" fmla="*/ 0 h 1492250"/>
              <a:gd name="connsiteX2" fmla="*/ 2844800 w 2844800"/>
              <a:gd name="connsiteY2" fmla="*/ 1492250 h 1492250"/>
              <a:gd name="connsiteX3" fmla="*/ 0 w 2844800"/>
              <a:gd name="connsiteY3" fmla="*/ 1492250 h 1492250"/>
              <a:gd name="connsiteX0" fmla="*/ 0 w 3719689"/>
              <a:gd name="connsiteY0" fmla="*/ 1492250 h 3366205"/>
              <a:gd name="connsiteX1" fmla="*/ 1422400 w 3719689"/>
              <a:gd name="connsiteY1" fmla="*/ 0 h 3366205"/>
              <a:gd name="connsiteX2" fmla="*/ 3719689 w 3719689"/>
              <a:gd name="connsiteY2" fmla="*/ 3366205 h 3366205"/>
              <a:gd name="connsiteX3" fmla="*/ 0 w 3719689"/>
              <a:gd name="connsiteY3" fmla="*/ 1492250 h 3366205"/>
              <a:gd name="connsiteX0" fmla="*/ 0 w 3905955"/>
              <a:gd name="connsiteY0" fmla="*/ 1938161 h 3812116"/>
              <a:gd name="connsiteX1" fmla="*/ 3905955 w 3905955"/>
              <a:gd name="connsiteY1" fmla="*/ 0 h 3812116"/>
              <a:gd name="connsiteX2" fmla="*/ 3719689 w 3905955"/>
              <a:gd name="connsiteY2" fmla="*/ 3812116 h 3812116"/>
              <a:gd name="connsiteX3" fmla="*/ 0 w 3905955"/>
              <a:gd name="connsiteY3" fmla="*/ 1938161 h 3812116"/>
              <a:gd name="connsiteX0" fmla="*/ 0 w 3905955"/>
              <a:gd name="connsiteY0" fmla="*/ 1938161 h 3496027"/>
              <a:gd name="connsiteX1" fmla="*/ 3905955 w 3905955"/>
              <a:gd name="connsiteY1" fmla="*/ 0 h 3496027"/>
              <a:gd name="connsiteX2" fmla="*/ 3900311 w 3905955"/>
              <a:gd name="connsiteY2" fmla="*/ 3496027 h 3496027"/>
              <a:gd name="connsiteX3" fmla="*/ 0 w 3905955"/>
              <a:gd name="connsiteY3" fmla="*/ 1938161 h 3496027"/>
              <a:gd name="connsiteX0" fmla="*/ 0 w 3900342"/>
              <a:gd name="connsiteY0" fmla="*/ 1830917 h 3388783"/>
              <a:gd name="connsiteX1" fmla="*/ 3821289 w 3900342"/>
              <a:gd name="connsiteY1" fmla="*/ 0 h 3388783"/>
              <a:gd name="connsiteX2" fmla="*/ 3900311 w 3900342"/>
              <a:gd name="connsiteY2" fmla="*/ 3388783 h 3388783"/>
              <a:gd name="connsiteX3" fmla="*/ 0 w 3900342"/>
              <a:gd name="connsiteY3" fmla="*/ 1830917 h 3388783"/>
              <a:gd name="connsiteX0" fmla="*/ 0 w 3900561"/>
              <a:gd name="connsiteY0" fmla="*/ 1932517 h 3490383"/>
              <a:gd name="connsiteX1" fmla="*/ 3894666 w 3900561"/>
              <a:gd name="connsiteY1" fmla="*/ 0 h 3490383"/>
              <a:gd name="connsiteX2" fmla="*/ 3900311 w 3900561"/>
              <a:gd name="connsiteY2" fmla="*/ 3490383 h 3490383"/>
              <a:gd name="connsiteX3" fmla="*/ 0 w 3900561"/>
              <a:gd name="connsiteY3" fmla="*/ 1932517 h 3490383"/>
              <a:gd name="connsiteX0" fmla="*/ 0 w 3895208"/>
              <a:gd name="connsiteY0" fmla="*/ 1932517 h 3908072"/>
              <a:gd name="connsiteX1" fmla="*/ 3894666 w 3895208"/>
              <a:gd name="connsiteY1" fmla="*/ 0 h 3908072"/>
              <a:gd name="connsiteX2" fmla="*/ 3894666 w 3895208"/>
              <a:gd name="connsiteY2" fmla="*/ 3908072 h 3908072"/>
              <a:gd name="connsiteX3" fmla="*/ 0 w 3895208"/>
              <a:gd name="connsiteY3" fmla="*/ 1932517 h 390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5208" h="3908072">
                <a:moveTo>
                  <a:pt x="0" y="1932517"/>
                </a:moveTo>
                <a:lnTo>
                  <a:pt x="3894666" y="0"/>
                </a:lnTo>
                <a:cubicBezTo>
                  <a:pt x="3892785" y="1165342"/>
                  <a:pt x="3896547" y="2742730"/>
                  <a:pt x="3894666" y="3908072"/>
                </a:cubicBezTo>
                <a:lnTo>
                  <a:pt x="0" y="1932517"/>
                </a:ln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r">
              <a:spcBef>
                <a:spcPts val="500"/>
              </a:spcBef>
              <a:buFont typeface="Arial" panose="020B0604020202020204" pitchFamily="34" charset="0"/>
              <a:buNone/>
              <a:defRPr sz="1600"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307DC63A-7B6C-E443-8FD2-12E8BE98F00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42614" y="1023853"/>
            <a:ext cx="2114407" cy="2121623"/>
          </a:xfrm>
          <a:custGeom>
            <a:avLst/>
            <a:gdLst>
              <a:gd name="connsiteX0" fmla="*/ 0 w 1614487"/>
              <a:gd name="connsiteY0" fmla="*/ 0 h 2119313"/>
              <a:gd name="connsiteX1" fmla="*/ 1614487 w 1614487"/>
              <a:gd name="connsiteY1" fmla="*/ 0 h 2119313"/>
              <a:gd name="connsiteX2" fmla="*/ 1614487 w 1614487"/>
              <a:gd name="connsiteY2" fmla="*/ 2119313 h 2119313"/>
              <a:gd name="connsiteX3" fmla="*/ 0 w 1614487"/>
              <a:gd name="connsiteY3" fmla="*/ 2119313 h 2119313"/>
              <a:gd name="connsiteX4" fmla="*/ 0 w 1614487"/>
              <a:gd name="connsiteY4" fmla="*/ 0 h 2119313"/>
              <a:gd name="connsiteX0" fmla="*/ 0 w 1614487"/>
              <a:gd name="connsiteY0" fmla="*/ 0 h 2119313"/>
              <a:gd name="connsiteX1" fmla="*/ 1614487 w 1614487"/>
              <a:gd name="connsiteY1" fmla="*/ 2119313 h 2119313"/>
              <a:gd name="connsiteX2" fmla="*/ 0 w 1614487"/>
              <a:gd name="connsiteY2" fmla="*/ 2119313 h 2119313"/>
              <a:gd name="connsiteX3" fmla="*/ 0 w 1614487"/>
              <a:gd name="connsiteY3" fmla="*/ 0 h 2119313"/>
              <a:gd name="connsiteX0" fmla="*/ 90054 w 1614487"/>
              <a:gd name="connsiteY0" fmla="*/ 0 h 2244004"/>
              <a:gd name="connsiteX1" fmla="*/ 1614487 w 1614487"/>
              <a:gd name="connsiteY1" fmla="*/ 2244004 h 2244004"/>
              <a:gd name="connsiteX2" fmla="*/ 0 w 1614487"/>
              <a:gd name="connsiteY2" fmla="*/ 2244004 h 2244004"/>
              <a:gd name="connsiteX3" fmla="*/ 90054 w 1614487"/>
              <a:gd name="connsiteY3" fmla="*/ 0 h 2244004"/>
              <a:gd name="connsiteX0" fmla="*/ 0 w 1524433"/>
              <a:gd name="connsiteY0" fmla="*/ 0 h 2244004"/>
              <a:gd name="connsiteX1" fmla="*/ 1524433 w 1524433"/>
              <a:gd name="connsiteY1" fmla="*/ 2244004 h 2244004"/>
              <a:gd name="connsiteX2" fmla="*/ 6927 w 1524433"/>
              <a:gd name="connsiteY2" fmla="*/ 2160877 h 2244004"/>
              <a:gd name="connsiteX3" fmla="*/ 0 w 1524433"/>
              <a:gd name="connsiteY3" fmla="*/ 0 h 2244004"/>
              <a:gd name="connsiteX0" fmla="*/ 0 w 2120179"/>
              <a:gd name="connsiteY0" fmla="*/ 0 h 2160877"/>
              <a:gd name="connsiteX1" fmla="*/ 2120179 w 2120179"/>
              <a:gd name="connsiteY1" fmla="*/ 1080223 h 2160877"/>
              <a:gd name="connsiteX2" fmla="*/ 6927 w 2120179"/>
              <a:gd name="connsiteY2" fmla="*/ 2160877 h 2160877"/>
              <a:gd name="connsiteX3" fmla="*/ 0 w 2120179"/>
              <a:gd name="connsiteY3" fmla="*/ 0 h 2160877"/>
              <a:gd name="connsiteX0" fmla="*/ 0 w 2120179"/>
              <a:gd name="connsiteY0" fmla="*/ 0 h 2147023"/>
              <a:gd name="connsiteX1" fmla="*/ 2120179 w 2120179"/>
              <a:gd name="connsiteY1" fmla="*/ 1080223 h 2147023"/>
              <a:gd name="connsiteX2" fmla="*/ 6927 w 2120179"/>
              <a:gd name="connsiteY2" fmla="*/ 2147023 h 2147023"/>
              <a:gd name="connsiteX3" fmla="*/ 0 w 2120179"/>
              <a:gd name="connsiteY3" fmla="*/ 0 h 2147023"/>
              <a:gd name="connsiteX0" fmla="*/ 6928 w 2127107"/>
              <a:gd name="connsiteY0" fmla="*/ 0 h 2147023"/>
              <a:gd name="connsiteX1" fmla="*/ 2127107 w 2127107"/>
              <a:gd name="connsiteY1" fmla="*/ 1080223 h 2147023"/>
              <a:gd name="connsiteX2" fmla="*/ 0 w 2127107"/>
              <a:gd name="connsiteY2" fmla="*/ 2147023 h 2147023"/>
              <a:gd name="connsiteX3" fmla="*/ 6928 w 2127107"/>
              <a:gd name="connsiteY3" fmla="*/ 0 h 2147023"/>
              <a:gd name="connsiteX0" fmla="*/ 338 w 2120517"/>
              <a:gd name="connsiteY0" fmla="*/ 0 h 2147023"/>
              <a:gd name="connsiteX1" fmla="*/ 2120517 w 2120517"/>
              <a:gd name="connsiteY1" fmla="*/ 1080223 h 2147023"/>
              <a:gd name="connsiteX2" fmla="*/ 6110 w 2120517"/>
              <a:gd name="connsiteY2" fmla="*/ 2147023 h 2147023"/>
              <a:gd name="connsiteX3" fmla="*/ 338 w 2120517"/>
              <a:gd name="connsiteY3" fmla="*/ 0 h 2147023"/>
              <a:gd name="connsiteX0" fmla="*/ 35503 w 2114407"/>
              <a:gd name="connsiteY0" fmla="*/ 0 h 2004148"/>
              <a:gd name="connsiteX1" fmla="*/ 2114407 w 2114407"/>
              <a:gd name="connsiteY1" fmla="*/ 937348 h 2004148"/>
              <a:gd name="connsiteX2" fmla="*/ 0 w 2114407"/>
              <a:gd name="connsiteY2" fmla="*/ 2004148 h 2004148"/>
              <a:gd name="connsiteX3" fmla="*/ 35503 w 2114407"/>
              <a:gd name="connsiteY3" fmla="*/ 0 h 2004148"/>
              <a:gd name="connsiteX0" fmla="*/ 6928 w 2114407"/>
              <a:gd name="connsiteY0" fmla="*/ 0 h 2121623"/>
              <a:gd name="connsiteX1" fmla="*/ 2114407 w 2114407"/>
              <a:gd name="connsiteY1" fmla="*/ 1054823 h 2121623"/>
              <a:gd name="connsiteX2" fmla="*/ 0 w 2114407"/>
              <a:gd name="connsiteY2" fmla="*/ 2121623 h 2121623"/>
              <a:gd name="connsiteX3" fmla="*/ 6928 w 2114407"/>
              <a:gd name="connsiteY3" fmla="*/ 0 h 2121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4407" h="2121623">
                <a:moveTo>
                  <a:pt x="6928" y="0"/>
                </a:moveTo>
                <a:lnTo>
                  <a:pt x="2114407" y="1054823"/>
                </a:lnTo>
                <a:lnTo>
                  <a:pt x="0" y="2121623"/>
                </a:lnTo>
                <a:cubicBezTo>
                  <a:pt x="2309" y="1405949"/>
                  <a:pt x="4619" y="715674"/>
                  <a:pt x="6928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7837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Quadr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2213003"/>
            <a:ext cx="4228968" cy="2228368"/>
          </a:xfrm>
        </p:spPr>
        <p:txBody>
          <a:bodyPr lIns="0" tIns="0" rIns="0" bIns="0">
            <a:noAutofit/>
          </a:bodyPr>
          <a:lstStyle>
            <a:lvl1pPr marL="243450"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79389"/>
            <a:ext cx="4228967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45736" y="1080001"/>
            <a:ext cx="4147439" cy="3361632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051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0032" y="1080001"/>
            <a:ext cx="8643144" cy="3361632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064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13" name="SmartArt-Platzhalter 3">
            <a:extLst>
              <a:ext uri="{FF2B5EF4-FFF2-40B4-BE49-F238E27FC236}">
                <a16:creationId xmlns:a16="http://schemas.microsoft.com/office/drawing/2014/main" id="{55665241-B298-6C48-8846-F34E0522A230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250825" y="1739900"/>
            <a:ext cx="8642350" cy="27019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smtClean="0"/>
              <a:t>Klicken Sie auf das Symbol, um die SmartArt-Grafik hinzuzufügen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8277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25" y="1365774"/>
            <a:ext cx="7722401" cy="454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5" y="1979525"/>
            <a:ext cx="8642349" cy="2653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1566813-E909-A142-B31F-03FCE51CCD4D}"/>
              </a:ext>
            </a:extLst>
          </p:cNvPr>
          <p:cNvSpPr txBox="1"/>
          <p:nvPr userDrawn="1"/>
        </p:nvSpPr>
        <p:spPr>
          <a:xfrm>
            <a:off x="6115050" y="4636168"/>
            <a:ext cx="278403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10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IG Metall</a:t>
            </a:r>
          </a:p>
          <a:p>
            <a:pPr algn="r"/>
            <a:r>
              <a:rPr lang="de-DE" sz="1000" b="1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Vorstand</a:t>
            </a:r>
            <a:endParaRPr lang="de-DE" sz="1000" b="1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0113CA0-0DD7-9548-B4A8-43615A11C389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029030" y="4636168"/>
            <a:ext cx="304196" cy="30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2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798" r:id="rId2"/>
    <p:sldLayoutId id="2147483795" r:id="rId3"/>
    <p:sldLayoutId id="2147483662" r:id="rId4"/>
    <p:sldLayoutId id="2147483951" r:id="rId5"/>
    <p:sldLayoutId id="2147483677" r:id="rId6"/>
    <p:sldLayoutId id="2147483675" r:id="rId7"/>
    <p:sldLayoutId id="2147483678" r:id="rId8"/>
    <p:sldLayoutId id="2147483676" r:id="rId9"/>
    <p:sldLayoutId id="2147483674" r:id="rId10"/>
    <p:sldLayoutId id="2147483803" r:id="rId11"/>
    <p:sldLayoutId id="2147483944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 cap="all" spc="200" baseline="0">
          <a:solidFill>
            <a:srgbClr val="E3051B"/>
          </a:solidFill>
          <a:latin typeface="Meta Head IGM Cond Black" panose="02000506030000020004" pitchFamily="2" charset="77"/>
          <a:ea typeface="+mj-ea"/>
          <a:cs typeface="+mj-cs"/>
        </a:defRPr>
      </a:lvl1pPr>
    </p:titleStyle>
    <p:bodyStyle>
      <a:lvl1pPr marL="171450" indent="-243450" algn="l" defTabSz="685800" rtl="0" eaLnBrk="1" latinLnBrk="0" hangingPunct="1">
        <a:lnSpc>
          <a:spcPct val="90000"/>
        </a:lnSpc>
        <a:spcBef>
          <a:spcPts val="750"/>
        </a:spcBef>
        <a:buSzPct val="90000"/>
        <a:buFontTx/>
        <a:buBlip>
          <a:blip r:embed="rId15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1pPr>
      <a:lvl2pPr marL="5143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5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2pPr>
      <a:lvl3pPr marL="7852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5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3pPr>
      <a:lvl4pPr marL="10561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5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4pPr>
      <a:lvl5pPr marL="1327050" indent="-243450" algn="l" defTabSz="685800" rtl="0" eaLnBrk="1" latinLnBrk="0" hangingPunct="1">
        <a:lnSpc>
          <a:spcPct val="90000"/>
        </a:lnSpc>
        <a:spcBef>
          <a:spcPts val="375"/>
        </a:spcBef>
        <a:buFontTx/>
        <a:buBlip>
          <a:blip r:embed="rId15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146">
          <p15:clr>
            <a:srgbClr val="F26B43"/>
          </p15:clr>
        </p15:guide>
        <p15:guide id="6" orient="horz" pos="309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www.igmetall-leipzig.de/fileadmin/_processed_/c/2/csm_P1001543_63916f5ab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071" y="814953"/>
            <a:ext cx="2767423" cy="184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hteck 9"/>
          <p:cNvSpPr/>
          <p:nvPr/>
        </p:nvSpPr>
        <p:spPr>
          <a:xfrm>
            <a:off x="250825" y="231775"/>
            <a:ext cx="8962542" cy="902561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t" anchorCtr="0"/>
          <a:lstStyle/>
          <a:p>
            <a:pPr>
              <a:lnSpc>
                <a:spcPct val="90000"/>
              </a:lnSpc>
              <a:buSzPct val="90000"/>
            </a:pPr>
            <a:r>
              <a:rPr lang="de-DE" sz="3600" b="1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Solidarität mit </a:t>
            </a:r>
            <a:r>
              <a:rPr lang="de-DE" sz="3600" b="1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SRW </a:t>
            </a:r>
            <a:r>
              <a:rPr lang="de-DE" sz="3600" b="1" dirty="0" err="1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metalfloat</a:t>
            </a:r>
            <a:r>
              <a:rPr lang="de-DE" sz="3600" b="1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 </a:t>
            </a:r>
            <a:endParaRPr lang="de-DE" sz="2400" b="1" dirty="0" smtClean="0">
              <a:solidFill>
                <a:schemeClr val="accent6">
                  <a:lumMod val="10000"/>
                </a:schemeClr>
              </a:solidFill>
              <a:latin typeface="+mj-lt"/>
            </a:endParaRPr>
          </a:p>
          <a:p>
            <a:pPr>
              <a:lnSpc>
                <a:spcPct val="90000"/>
              </a:lnSpc>
              <a:buSzPct val="90000"/>
            </a:pPr>
            <a:endParaRPr lang="de-DE" sz="2400" dirty="0" smtClean="0">
              <a:solidFill>
                <a:schemeClr val="accent6">
                  <a:lumMod val="10000"/>
                </a:schemeClr>
              </a:solidFill>
              <a:latin typeface="+mj-lt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7" y="3569723"/>
            <a:ext cx="2559548" cy="1573777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218" y="814953"/>
            <a:ext cx="2384289" cy="2777610"/>
          </a:xfrm>
          <a:prstGeom prst="rect">
            <a:avLst/>
          </a:prstGeom>
        </p:spPr>
      </p:pic>
      <p:pic>
        <p:nvPicPr>
          <p:cNvPr id="1030" name="Picture 6" descr="https://www.igmetall-leipzig.de/fileadmin/_processed_/5/2/csm_processed-0EC1D48F-765D-42AF-A399-C6EE587E0635_3472047d8a.jpe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9" t="30872" r="-1543" b="-436"/>
          <a:stretch/>
        </p:blipFill>
        <p:spPr bwMode="auto">
          <a:xfrm>
            <a:off x="2130580" y="2451149"/>
            <a:ext cx="5058534" cy="270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3703" y="132668"/>
            <a:ext cx="3361697" cy="5010832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2130580" y="3767325"/>
            <a:ext cx="3543123" cy="107721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de-DE" sz="1600" b="1" i="1" dirty="0" smtClean="0">
                <a:solidFill>
                  <a:schemeClr val="bg1"/>
                </a:solidFill>
              </a:rPr>
              <a:t>Spendenkonto</a:t>
            </a:r>
          </a:p>
          <a:p>
            <a:r>
              <a:rPr lang="de-DE" sz="1600" b="1" dirty="0" smtClean="0">
                <a:solidFill>
                  <a:schemeClr val="bg1"/>
                </a:solidFill>
              </a:rPr>
              <a:t>Empfängerin: </a:t>
            </a:r>
            <a:r>
              <a:rPr lang="de-DE" sz="1600" b="1" dirty="0">
                <a:solidFill>
                  <a:schemeClr val="bg1"/>
                </a:solidFill>
              </a:rPr>
              <a:t>IG Metall</a:t>
            </a:r>
          </a:p>
          <a:p>
            <a:r>
              <a:rPr lang="de-DE" sz="1600" b="1" dirty="0">
                <a:solidFill>
                  <a:schemeClr val="bg1"/>
                </a:solidFill>
              </a:rPr>
              <a:t>IBAN: DE 23 5005 0000 0000 0010 40 </a:t>
            </a:r>
            <a:endParaRPr lang="de-DE" sz="1600" b="1" dirty="0" smtClean="0">
              <a:solidFill>
                <a:schemeClr val="bg1"/>
              </a:solidFill>
            </a:endParaRPr>
          </a:p>
          <a:p>
            <a:r>
              <a:rPr lang="de-DE" sz="1600" b="1" dirty="0" smtClean="0">
                <a:solidFill>
                  <a:schemeClr val="bg1"/>
                </a:solidFill>
              </a:rPr>
              <a:t>Verwendungszweck:  </a:t>
            </a:r>
            <a:r>
              <a:rPr lang="de-DE" sz="1600" b="1" dirty="0">
                <a:solidFill>
                  <a:schemeClr val="bg1"/>
                </a:solidFill>
              </a:rPr>
              <a:t>Soli </a:t>
            </a:r>
            <a:r>
              <a:rPr lang="de-DE" sz="1600" b="1" dirty="0" smtClean="0">
                <a:solidFill>
                  <a:schemeClr val="bg1"/>
                </a:solidFill>
              </a:rPr>
              <a:t>SRW</a:t>
            </a:r>
            <a:endParaRPr lang="de-DE" sz="1600" b="1" dirty="0">
              <a:solidFill>
                <a:schemeClr val="bg1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-7218" y="3182550"/>
            <a:ext cx="27955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de-DE" sz="1600" b="1" i="1" dirty="0" smtClean="0">
                <a:solidFill>
                  <a:schemeClr val="bg1"/>
                </a:solidFill>
              </a:rPr>
              <a:t>Bitte um </a:t>
            </a:r>
            <a:r>
              <a:rPr lang="de-DE" sz="1600" b="1" i="1" dirty="0" err="1" smtClean="0">
                <a:solidFill>
                  <a:schemeClr val="bg1"/>
                </a:solidFill>
              </a:rPr>
              <a:t>Solibotschaften</a:t>
            </a:r>
            <a:r>
              <a:rPr lang="de-DE" sz="1600" b="1" i="1" dirty="0" smtClean="0">
                <a:solidFill>
                  <a:schemeClr val="bg1"/>
                </a:solidFill>
              </a:rPr>
              <a:t> an</a:t>
            </a:r>
            <a:br>
              <a:rPr lang="de-DE" sz="1600" b="1" i="1" dirty="0" smtClean="0">
                <a:solidFill>
                  <a:schemeClr val="bg1"/>
                </a:solidFill>
              </a:rPr>
            </a:br>
            <a:r>
              <a:rPr lang="de-DE" sz="1600" b="1" dirty="0" smtClean="0">
                <a:solidFill>
                  <a:schemeClr val="bg1"/>
                </a:solidFill>
              </a:rPr>
              <a:t>soli-srw@igmetall.de</a:t>
            </a:r>
            <a:endParaRPr lang="de-DE" sz="16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93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IG Metall Farben">
      <a:dk1>
        <a:srgbClr val="E2051A"/>
      </a:dk1>
      <a:lt1>
        <a:srgbClr val="FFFFFF"/>
      </a:lt1>
      <a:dk2>
        <a:srgbClr val="646363"/>
      </a:dk2>
      <a:lt2>
        <a:srgbClr val="FFFFFF"/>
      </a:lt2>
      <a:accent1>
        <a:srgbClr val="8F2C33"/>
      </a:accent1>
      <a:accent2>
        <a:srgbClr val="EAB500"/>
      </a:accent2>
      <a:accent3>
        <a:srgbClr val="2F80AB"/>
      </a:accent3>
      <a:accent4>
        <a:srgbClr val="5B9945"/>
      </a:accent4>
      <a:accent5>
        <a:srgbClr val="646363"/>
      </a:accent5>
      <a:accent6>
        <a:srgbClr val="DADADA"/>
      </a:accent6>
      <a:hlink>
        <a:srgbClr val="E3051B"/>
      </a:hlink>
      <a:folHlink>
        <a:srgbClr val="3C3C3B"/>
      </a:folHlink>
    </a:clrScheme>
    <a:fontScheme name="IG Metall Schriften">
      <a:majorFont>
        <a:latin typeface="Meta Head IGM Cond Black"/>
        <a:ea typeface=""/>
        <a:cs typeface=""/>
      </a:majorFont>
      <a:minorFont>
        <a:latin typeface="Meta IG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2" id="{3E6DA150-33F4-9041-86E3-32223AC9E950}" vid="{F4968D8E-2ED4-024D-851A-578515E88C09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0636287BDA00541B45D13698D3C701D" ma:contentTypeVersion="15" ma:contentTypeDescription="Ein neues Dokument erstellen." ma:contentTypeScope="" ma:versionID="3c00425722a8069b6a356cb9573940ad">
  <xsd:schema xmlns:xsd="http://www.w3.org/2001/XMLSchema" xmlns:xs="http://www.w3.org/2001/XMLSchema" xmlns:p="http://schemas.microsoft.com/office/2006/metadata/properties" xmlns:ns3="99412191-23e6-4c4c-988b-63ca0e5de456" xmlns:ns4="0236d399-7944-40b6-ac9d-d4132725cbbb" targetNamespace="http://schemas.microsoft.com/office/2006/metadata/properties" ma:root="true" ma:fieldsID="1db6328593ede93ee96a2b48e166a45e" ns3:_="" ns4:_="">
    <xsd:import namespace="99412191-23e6-4c4c-988b-63ca0e5de456"/>
    <xsd:import namespace="0236d399-7944-40b6-ac9d-d4132725cbbb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_activity" minOccurs="0"/>
                <xsd:element ref="ns4:MediaServiceObjectDetectorVersions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LengthInSeconds" minOccurs="0"/>
                <xsd:element ref="ns4:MediaServiceDateTaken" minOccurs="0"/>
                <xsd:element ref="ns4:MediaServiceLocation" minOccurs="0"/>
                <xsd:element ref="ns4:MediaServiceOCR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412191-23e6-4c4c-988b-63ca0e5de45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Freigabehinweis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36d399-7944-40b6-ac9d-d4132725cb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236d399-7944-40b6-ac9d-d4132725cbbb" xsi:nil="true"/>
  </documentManagement>
</p:properties>
</file>

<file path=customXml/itemProps1.xml><?xml version="1.0" encoding="utf-8"?>
<ds:datastoreItem xmlns:ds="http://schemas.openxmlformats.org/officeDocument/2006/customXml" ds:itemID="{794D9ECA-3E91-44F2-B1B2-04A8EC1705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412191-23e6-4c4c-988b-63ca0e5de456"/>
    <ds:schemaRef ds:uri="0236d399-7944-40b6-ac9d-d4132725cb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1186E56-AB2A-45C0-B8D5-624AE4B1B4F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A3B9333-C9E5-48C7-8FF4-00082E0439AA}">
  <ds:schemaRefs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0236d399-7944-40b6-ac9d-d4132725cbbb"/>
    <ds:schemaRef ds:uri="99412191-23e6-4c4c-988b-63ca0e5de456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44</Words>
  <Application>Microsoft Office PowerPoint</Application>
  <PresentationFormat>Bildschirmpräsentation (16:9)</PresentationFormat>
  <Paragraphs>9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Meta Head IGM Cond Black</vt:lpstr>
      <vt:lpstr>Meta Head IGM Cond Light</vt:lpstr>
      <vt:lpstr>Meta IGM</vt:lpstr>
      <vt:lpstr>Office</vt:lpstr>
      <vt:lpstr>PowerPoint-Präsentation</vt:lpstr>
    </vt:vector>
  </TitlesOfParts>
  <Company>IG Metall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Kurz-Anleitung PowerPoint</dc:title>
  <dc:creator>Moeller, Jens</dc:creator>
  <cp:lastModifiedBy>Berger, Jens-Jean</cp:lastModifiedBy>
  <cp:revision>3544</cp:revision>
  <cp:lastPrinted>2024-01-19T13:27:33Z</cp:lastPrinted>
  <dcterms:created xsi:type="dcterms:W3CDTF">2019-09-18T11:18:06Z</dcterms:created>
  <dcterms:modified xsi:type="dcterms:W3CDTF">2024-01-19T13:27:35Z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0x01010030636287BDA00541B45D13698D3C701D</vt:lpwstr>
  </property>
</Properties>
</file>